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 свойствах воздуха
</a:t>
            </a:r>
            <a:endParaRPr lang="en-US" sz="4189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рядом всегда: он движется, греется, остывает и помогает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увидеть невидимое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 видно глазом, но его легко почувствовать: он шевелит листья, надувает шарик и наполняет комнату. Значит, это не пустота, а настоящее вещество.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занимает место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10175" y="1453284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Свободного места не бывает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заполняет всё, куда может попасть. Даже в перевёрнутом стакане он уже есть, поэтому вода не входит туда сразу и спокойно.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10175" y="2658993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 становится круглым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шарик надувают воздух, он распирает стенки изнутри. Из-за этого шарик делается упругим, ровным и заметно больше.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10175" y="3864699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не видим воздух, но он находится в комнате, на улице и в лесу. Он занимает пространство везде, где нет других предметов.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имеет массу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76876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совсем «ничто»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воздух очень лёгкий, он всё-таки имеет массу. Поэтому предмет, наполненный воздухом, может стать тяжелее, чем такой же предмет без него.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469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шариком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Надутый шарик немного тяжелее сдутого, потому что внутри него находится воздух. Разница маленькая, но её можно заметить при взвешивании.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30074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Невидимый, но настоящий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нельзя потрогать руками как камень, однако он не исчезает. Он занимает место и добавляет предметам чуть-чуть веса, словно тихий попутчик.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воздух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74750" y="1728775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 воздухе азота. Его там намного больше, чем других газов, поэтому он составляет основу воздушной смеси.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1374750" y="2434650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Нужный для дыхания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Кислорода в воздухе меньше, чем азота, но именно он особенно важен для дыхания людей и животных. Без него живым существам было бы трудно жить.
</a:t>
            </a:r>
            <a:endParaRPr lang="en-US" sz="1175" dirty="0"/>
          </a:p>
        </p:txBody>
      </p:sp>
      <p:sp>
        <p:nvSpPr>
          <p:cNvPr id="12" name="Text 4"/>
          <p:cNvSpPr txBox="1"/>
          <p:nvPr/>
        </p:nvSpPr>
        <p:spPr>
          <a:xfrm>
            <a:off x="1374750" y="31405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несколько газов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есть углекислый газ, водяной пар и другие газы. Их мало, но они тоже влияют на погоду, растения и состояние воздуха.
</a:t>
            </a:r>
            <a:endParaRPr lang="en-US" sz="1175" dirty="0"/>
          </a:p>
        </p:txBody>
      </p:sp>
      <p:sp>
        <p:nvSpPr>
          <p:cNvPr id="13" name="Text 5"/>
          <p:cNvSpPr txBox="1"/>
          <p:nvPr/>
        </p:nvSpPr>
        <p:spPr>
          <a:xfrm>
            <a:off x="1384050" y="38464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Смесь, а не одно вещество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 состоит из чего-то одного. Это смесь разных газов, поэтому у него много свойств, и каждое из них можно заметить в жизни.
</a:t>
            </a:r>
            <a:endParaRPr lang="en-US" sz="11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17" y="1540468"/>
            <a:ext cx="410025" cy="4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36825"/>
            <a:ext cx="465300" cy="4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нужен воздух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дышат воздухом каждую минуту. Он нужен, чтобы организм получал кислород и мог работать без перерыва, даже когда мы спим.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звери и многие другие животные тоже зависят от воздуха. Одни дышат им прямо, а другие получают кислород из воды, растворённой в ней.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берут из воздуха углекислый газ и используют его, чтобы расти. При этом они выделяют кислород, который нужен людям и животным.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 холодный воздух ведут себя по-разному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36170" y="1574012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легче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нагревается, он становится легче. Поэтому он поднимается выше, словно воздушный шарик, которому стало тесно внизу.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3318" y="1574012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 тяжелее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воздух, наоборот, становится более плотным и опускается вниз. Он как будто любит занимать нижние этажи и не спешит наверх.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70457" y="1574000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всё время движется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разницы в температуре тёплые и холодные участки воздуха постоянно меняются местами. Так воздух перемешивается и помогает появляться ветру.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расширяется при нагревании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согревают воздух вокруг. Его частицы начинают двигаться быстрее и не держатся так близко друг к другу.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Воздуху нужно больше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быстрого движения частицы расходятся, и воздух занимает больший объём. Он словно становится шире и свободнее.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поднимается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нагретый воздух поднимается вверх. Поэтому шарик на солнце может стать больше, а над тёплой землёй воздух начинает двигаться.
</a:t>
            </a:r>
            <a:endParaRPr lang="en-US" sz="11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°C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опыт с воздушным шариком и наблюдения за газами при охлаждении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холоде воздух занимает меньше места. Поэтому мячи и шины могут становиться менее упругими, а в опытах это видно особенно хорошо.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такой температуре воздух заметно уменьшается в объёме и становится плотнее
</a:t>
            </a:r>
            <a:endParaRPr lang="en-US" sz="26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давит на предметы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64175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со всех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давит на всё вокруг одинаково со всех сторон. Поэтому мы обычно этого не замечаем: давление есть, но оно как тихий помощник.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744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незаметно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воздух давит одинаково, предметы не чувствуют толчка в одну сторону. Всё остаётся на месте, и кажется, будто ничего не происходит.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30693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давление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одном месте воздух нагрелся или охладился, давление становится разным. Тогда воздух начинает двигаться, и появляется ветер.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1395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— движение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возникает, когда воздух перемещается из одного места в другое. Он может быть совсем слабым, а может весело трепать волосы и флажки.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ветер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нагрев Земли запускает движение воздуха и рождает ветер.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есть водяной пар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влага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 траве можно заметить блестящие капли, хотя ночью дождя не было. Это роса: водяной пар из воздуха остыл и превратился в маленькие капли воды. Так воздух показывает, что в нём спрятана влага.
</a:t>
            </a:r>
            <a:endParaRPr lang="en-US" sz="102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над полем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становится влажным и прохладным, в нём появляются крошечные капли воды. Они висят низко над землёй и превращают поле или реку в молочную дымку. Так возникает туман, который будто прячет всё вокруг.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дождь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водяного пара в воздухе становится много, он собирается в облака. Потом капли растут, тяжелеют и падают вниз дождём. Значит, обычная влага в воздухе помогает появляться и ясным облакам, и летнему ливню.
</a:t>
            </a:r>
            <a:endParaRPr lang="en-US" sz="10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68" y="1493528"/>
            <a:ext cx="513600" cy="51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193" y="2319856"/>
            <a:ext cx="452550" cy="51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192746"/>
            <a:ext cx="513600" cy="45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58122"/>
            <a:ext cx="513600" cy="410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может быть чистым и грязным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воздух часто кажется особенно свежим. Капли прибивают пыль к земле, поэтому дышать становится легче, а запахи вокруг ощущаются мягче и чище.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деревьев воздух обычно чище, потому что растения задерживают пыль и делают окружающее пространство приятнее. Здесь хочется глубоко вдохнуть и идти спокойным шагом.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моря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моря воздух нередко кажется прозрачным и бодрым. В нём меньше пыли, а ветер постоянно перемешивает его, поэтому дышать на берегу особенно легко.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дым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от машин, костров и заводов делает воздух грязнее. Пыль и выхлопные газы могут мешать дыханию, поэтому чистый воздух нужно беречь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помогает слышать звуки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10175" y="1453284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идёт через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говорит или хлопает в ладоши, вокруг него возникают колебания воздуха. Они передаются дальше, словно волны, и доходят до ушей другого человека.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10175" y="2658993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воздуха звука нет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пустом пространстве звук не распространяется. Поэтому в космосе нельзя услышать обычный громкий разговор, как на Земле: там нет воздуха, который переносит колебания.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10175" y="3864699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как помощник ушей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воздух делает мир звуков таким живым: он помогает нам слышать речь, музыку и шум ветра. Без него всё вокруг стало бы почти беззвучным.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для горения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1100" y="168070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поддерживает огонь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Пламя не может долго жить без кислорода. Он есть в воздухе и помогает огню гореть, словно невидимая подпитка для маленького светящегося языка.
</a:t>
            </a:r>
            <a:endParaRPr lang="en-US" sz="1263" dirty="0"/>
          </a:p>
        </p:txBody>
      </p:sp>
      <p:sp>
        <p:nvSpPr>
          <p:cNvPr id="11" name="Text 3"/>
          <p:cNvSpPr txBox="1"/>
          <p:nvPr/>
        </p:nvSpPr>
        <p:spPr>
          <a:xfrm>
            <a:off x="531100" y="2653618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 под стаканом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накрыть горящую свечу стаканом, пламя быстро станет слабее и погаснет. Внутри закончится воздух с нужным для горения кислородом.
</a:t>
            </a:r>
            <a:endParaRPr lang="en-US" sz="1263" dirty="0"/>
          </a:p>
        </p:txBody>
      </p:sp>
      <p:sp>
        <p:nvSpPr>
          <p:cNvPr id="12" name="Text 4"/>
          <p:cNvSpPr txBox="1"/>
          <p:nvPr/>
        </p:nvSpPr>
        <p:spPr>
          <a:xfrm>
            <a:off x="531100" y="362655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осторожный огонь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полезен, но с ним надо быть внимательным. Он любит воздух, а ещё не любит, когда рядом нет взрослых и правил безопасности.
</a:t>
            </a:r>
            <a:endParaRPr lang="en-US" sz="12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помогает летать и двигаться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36170" y="1574012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птиц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машут крыльями и опираются на воздух, как на невидимую подушку. Благодаря этому они поднимаются, поворачивают и легко летят над землёй.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3318" y="1574012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самолёта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Самолёту тоже нужен воздух, чтобы двигаться и держаться в небе. Его крылья устроены так, чтобы воздух помогал машине лететь вперёд.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70457" y="1574000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Змей и пушинка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предметы особенно дружат с воздухом. Воздушный змей, листик или пушинка могут кружиться и подпрыгивать, если ветер подхватит их снизу.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воздух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5500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рождения человек дышит воздухом, и это нужно постоянно. Без него невозможно жить, поэтому мы даже не замечаем, как часто он помогает нам.
</a:t>
            </a:r>
            <a:endParaRPr lang="en-US" sz="968" dirty="0"/>
          </a:p>
        </p:txBody>
      </p:sp>
      <p:sp>
        <p:nvSpPr>
          <p:cNvPr id="11" name="Text 3"/>
          <p:cNvSpPr txBox="1"/>
          <p:nvPr/>
        </p:nvSpPr>
        <p:spPr>
          <a:xfrm>
            <a:off x="2711000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и спорте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надувает мячи, шары и круги для плавания. Он делает игры веселее, а предметы — более упругими и удобными для движения.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019375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проветривают комнаты, чтобы в них стало свежее. Воздух помогает убирать духоту и делает дом приятнее для отдыха и учёбы.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7352125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технике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используют в насосах, инструментах и для охлаждения приборов. Он незаметно помогает технике работать ровнее и дольше.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чистый воздух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10175" y="1453284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и беречь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кусты и цветы помогают очищать воздух и делают город красивее. Чем больше зелени вокруг, тем легче дышать людям и животным.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10175" y="2658993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дыма и мусора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жечь мусор, сильно дымить или оставлять отходы где попало. Чистота вокруг помогает воздуху оставаться свежим и полезным для здоровья.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10175" y="3864699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открывать окно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комнаты и прогулки на свежем воздухе помогают чувствовать себя бодрее. Это простой способ дать воздуху обновиться и стать чище.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узнали о свойствах воздуха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обобщает главные свойства воздуха и его роль в природе и жизни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— невидимый помощник вокруг нас
</a:t>
            </a:r>
            <a:endParaRPr lang="en-US" sz="5233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мы не видим, но чувствуем его каждый день. Он нужен для жизни, движения, звуков и огня. Поэтому воздух важно беречь, чтобы дышать легко и свободно.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2026-05-26T02:09:18Z</dcterms:created>
  <dcterms:modified xsi:type="dcterms:W3CDTF">2026-05-26T02:09:18Z</dcterms:modified>
</cp:coreProperties>
</file>