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из оперы «Борис Годунов»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музыку, где история оживает в пении и оркестре.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Модест Мусоргский и его музыка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Модест Петрович Мусоргский — один из самых известных русских композиторов. Он писал так, чтобы музыка звучала близко к живой речи. Его опера «Борис Годунов» стала знаменитой и связала музыку с историей России.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Сюжет оперы связан с началом XVII века. На сцене появляются царь Борис, старинный Кремль и шумные народные площади. Это помогает почувствовать дыхание древней Москвы.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основе оперы — важные события русской истории. Они показаны не как сухой рассказ, а как живая театральная картина, где прошлое звучит через музыку и голоса.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которая стала основой оперы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Борис Годунов в музыке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опере Борис показан не только как царь, но и как человек, который беспокоится и сомневается.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Его музыкальная тема часто звучит тяжело, строго и торжественно, словно шаги по каменным ступеням.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некоторых местах слышны печаль и страх. Музыка как будто показывает, что ему нелегко.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Такой образ помогает понять: даже сильный правитель может чувствовать вину и внутреннюю тревогу.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979" y="2233462"/>
            <a:ext cx="415575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54749"/>
            <a:ext cx="589800" cy="471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8783" y="2264671"/>
            <a:ext cx="589800" cy="4718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фрагмента оперы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рассказывают историю голосом, и каждое слово звучит по-театральному выразительно.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передаёт настроение народа: радость, тревогу, ожидание или жалобу.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помогают понять, где в сцене напряжение, а где спокойствие.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фрагмент выглядит как маленький спектакль, где всё связано между собой.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и его строгий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звучит как человек, на которого легла большая тяжесть. Его партии часто передают напряжение и тревогу, поэтому голос кажется серьёзным и внушительным. На сцене такой образ сразу привлекает внимание и делает героя главным центром действия.
</a:t>
            </a:r>
            <a:endParaRPr lang="en-US" sz="1263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Пимен и Варлаам: два разных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 Пимен говорит спокойно и вдумчиво, словно хранит память о прошлом. Варлаам, наоборот, кажется более живым и подвижным. Их разные манеры пения помогают увидеть, как по-разному могут звучать персонажи одной оперы.
</a:t>
            </a:r>
            <a:endParaRPr lang="en-US" sz="115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как большая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народ не стоит в стороне. Его голоса звучат широко, громко и очень выразительно, будто на площади собралось много людей сразу. Такой сценический образ легко представить в старинных костюмах и на фоне древней Москвы.
</a:t>
            </a:r>
            <a:endParaRPr lang="en-US" sz="1297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голоса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0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действие в опере
</a:t>
            </a:r>
            <a:pPr algn="l" indent="0" marL="0">
              <a:lnSpc>
                <a:spcPct val="80000"/>
              </a:lnSpc>
              <a:buNone/>
            </a:pPr>
            <a:r>
              <a:rPr lang="en-US" sz="270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от народного ожидания действие приходит к тревожной и трагической развязке.
</a:t>
            </a:r>
            <a:endParaRPr lang="en-US" sz="2702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1868–1874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эти годы создавалась опера, в которой речь, пение и оркестр звучат как единый драматический рассказ.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оперы М. П. Мусоргского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длительный творческий путь помог композитору сделать музыку особенно выразительной и близкой к живой речи.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в опере — не просто фон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слышен как один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Хоры в опере передают страх, надежду, жалобы и ожидание. Иногда кажется, что говорит не отдельный человек, а вся площадь сразу, и это звучит очень сильно.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сцены оживляют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сцены делают историю объёмной и настоящей. На сцене можно представить толпу, старинные костюмы и движение людей, которые живут общей тревогой или радостью.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фрагмент интересен детям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музыке легко услышать, когда герой волнуется, а когда говорит важно и строго. Голоса звучат очень выразительно и помогают следить за действием.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фрагменте есть заметные смены настроения. Сначала музыка может быть спокойной, а потом вдруг становится тревожной, как будто в истории появилась тайна.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Сцена похожа на маленький музыкальный спектакль. В ней есть движение, чувства и яркие образы, поэтому слушать её интересно даже самым младшим зрителям.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оркестр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инструменты создают ощущение тяжести и важности, будто в зале медленно открываются старинные двери. Их звук помогает почувствовать, что на сцене происходит не простое, а очень значимое событие.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аккорды звучат резко и торжественно, словно предупреждают: сейчас случится что-то большое. Они усиливают напряжение и делают сцену более яркой, почти как вспышка света в темноте.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места, наоборот, заставляют прислушаться. В них музыка становится грустной, задумчивой и немного холодной, поэтому слушатель лучше чувствует тревогу героя и серьёзность происходящего.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Театр, костюмы и декорации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этой оперы нужны старинные костюмы: царские одежды, монашеские рясы, широкие кафтаны. Они сразу помогают увидеть старую Русь и понять, кто есть кто на сцене.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Декорации тоже важны: кремлёвские стены, палаты, монастырь, народная площадь. Такие детали делают действие похожим на путешествие в прошлое, где история оживает прямо перед зрителями.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настроения в одной опере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Тревожное начало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слышны ожидание и беспокойство. Музыка словно собирает людей на площади и готовит слушателя к серьёзному разговору о судьбе страны.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переживания Бориса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сценах Бориса музыка часто тише и мрачнее. Здесь уже слышны не пышность, а усталость, сомнение и внутренний страх.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Торжество власти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звучат моменты, связанные с царской властью. Музыка становится более торжественной и тяжёлой, как будто шаги царя слышны даже в тишине.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Печальный итог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настроение сгущается. Радость исчезает, а на её месте остаются тревога, печаль и чувство, что всё завершится очень непросто.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9238" y="2105050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5389" y="2135380"/>
            <a:ext cx="616800" cy="493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7988" y="2105050"/>
            <a:ext cx="554100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детали в опере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980551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Либретто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опере называются либретто. Они подсказывают, что происходит на сцене, а музыка помогает понять, с каким чувством герой говорит свою фразу.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50805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и музыка звучат рядом, сцена становится понятной без длинных объяснений. Зритель слышит не только текст, но и настроение, скрытое между нотами.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29316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мелодии речи можно услышать, спокоен ли герой, встревожен или виноват. Даже короткие слова становятся выразительными и запоминаются, как маленькая подсказка к характеру.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монаха Пимена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келья летописца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маленькой монастырской келье монах Пимен спокойно пишет историю. Перед ним лежат свиток и перо, а вокруг — тишина, будто время само остановилось. Такой образ помогает представить человека, который бережно хранит память о прошлом.
</a:t>
            </a:r>
            <a:endParaRPr lang="en-US" sz="1123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Летопись, где живёт правда
</a:t>
            </a:r>
            <a:pPr algn="l" indent="0" marL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Пимен похож на хранителя старинной книги. Он записывает события так, чтобы о них не забыли люди. Рядом можно вообразить свечу, деревянный стол и тёмные стены монастыря, где каждое слово звучит особенно серьёзно.
</a:t>
            </a:r>
            <a:endParaRPr lang="en-US" sz="121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средства выразительности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повторяющиеся мотивы помогают запомнить важную мысль и создают ощущение настойчивости. Они звучат так, будто музыка сама возвращается к тревожному вопросу снова и снова.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темпа помогает показать, как быстро меняется настроение. То музыка идёт спокойно, то вдруг ускоряется, словно сердце героя забилось сильнее от волнения.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паузы делают сцену напряжённой. После них слушатель невольно ждёт продолжения, поэтому даже небольшая остановка звучит очень выразительно и немного загадочно.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громкость и высота звуков помогают разделить хор и солиста. Толпа звучит широко и мощно, а один герой — более лично, тихо или напряжённо.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Бориса к трагическому настроению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внутреннего состояния героя в опере Мусоргского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опера стала знаменитой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связала историю России с живыми человеческими чувствами. Из-за этого она звучит не как сухой урок, а как большой и волнующий рассказ о судьбе страны и человека.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Мусоргского получились очень яркие персонажи: Борис, народ, монахи, бояре. У каждого свой голос, и каждый запоминается, поэтому сцену интересно слушать и представлять.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легко передаёт старую Русь — её площади, кремлёвские стены, тревоги и надежды. Именно поэтому произведение считают одной из самых сильных русских опер.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09883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Слушая фрагмент, сначала полезно обратить внимание на настроение. Затем можно заметить, как музыка становится то спокойнее, то тревожнее, а голоса персонажей меняются по силе и характеру.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16643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важно услышать темп, громкость и паузы. Они помогают понять, где сцена торжественная, где печальная, а где герой будто говорит шёпотом, чтобы его услышала только совесть.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заметно при слушании фрагмента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рассказывает историю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«Борис Годунов» показывает, что музыка умеет рассказывать о власти, совести и народной памяти. Этот фрагмент звучит серьёзно, сильно и очень по-русски — как настоящий музыкальный рассказ.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2026-05-24T18:55:59Z</dcterms:created>
  <dcterms:modified xsi:type="dcterms:W3CDTF">2026-05-24T18:55:59Z</dcterms:modified>
</cp:coreProperties>
</file>