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М. Ю. Лермонтова: главные темы и особенности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Одиночество, свобода и судьба в поэзии Лермонтова.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поэт тревожной эпохи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писал в годы общественного напряжения и строгой цензуры. Личный опыт, ранние утраты и разлука с близкими помогли ему увидеть мир как пространство внутреннего конфликта и жажды свободы.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Сквозные мотивы лирики Лермонтова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лирический герой Лермонтова постоянно ощущает разрыв между собой и окружающим миром. Это чувство делает его наблюдателем и одновременно участником внутренней драмы.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звучат изгнанничество, память о прошлом и тоска по гармонии. Лермонтов показывает человека, который не может примириться с реальностью, но продолжает искать смысл.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свободе у Лермонтова почти всегда соседствует с болью и разочарованием. Из-за этого его лирика звучит особенно напряжённо, искренне и глубоко.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героя важны гордость и независимость. Он не хочет жить в покорности, поэтому часто вступает в незримый спор с обществом, судьбой и самим собой.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Лермонтова обычно воспринимается как человек сильный, но ранимый. Он остро чувствует несправедливость и не скрывает внутренней боли, поэтому кажется очень близким самому поэту.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похожий на автора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«Пророк» и «Поэт» Лермонтов размышляет о судьбе художника. Поэт у него может быть и избранником, и отвергнутым человеком, которого не понимает общество.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носитель миссии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образ поэта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встречаются в лирике Лермонтова чаще всего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точную статистику, а самые заметные смысловые линии лермонтовской поэзии.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одиночество и свобода; остальные темы раскрывают тот же внутренний конфликт с разных сторон.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стихотворений М. Ю. Лермонтова, представленных в презентации.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у Лермонтова — это не только отсутствие близких людей. Чаще всего оно связано с ощущением, что герой не может быть понят обществом и вынужден жить в замкнутом внутреннем мире.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паруса, туч, утёса, путника и скитальца помогают передать это состояние. Через них поэт показывает и отчуждение, и внутреннюю силу человека, который не сдаётся обстоятельствам.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одиночество не всегда звучит как слабость. У Лермонтова оно нередко становится признаком независимости, гордости и особого взгляда на жизнь.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одиночества в стихах Лермонтова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 лирике Лермонтова — это прежде всего право думать и чувствовать самостоятельно. Его герой не принимает ложь, равнодушие и духовную неподвижность.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«Парус», «Узник», «Дума» и «Тучи» звучит протест против покорности и бессмысленной жизни. Лермонтов показывает человека, который хочет вырваться за пределы привычного.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бунт у него редко завершается победой. Чаще он приводит к горькому выводу: путь к свободе труден, а мир не всегда готов услышать смелый голос.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бунт как важные мотивы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чувство, разлука, память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стихи Лермонтова редко бывают светлыми и безоблачными. В них часто звучат разлука, недоверие и воспоминание о том, что уже нельзя вернуть.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сильное чувство у поэта нередко связано с болью и внутренним напряжением. Поэтому любовь в его лирике становится испытанием, а не только радостью.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стихотворения Лермонтова и их основные темы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Лермонтова раскрывают разные стороны его лирического мира.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лермонтовская тема звучит по-разному: через протест, тоску, память, любовь к Родине и размышление о долге поэта.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М. Ю. Лермонтова, включённые в школьный курс литературы.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в лирике Лермонтова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«Родина» поэт говорит о России не через славу и победы, а через повседневную жизнь. Ему дороги простые картины родной земли и спокойная близость к народу.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Россия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Родины у Лермонтова очень личное и тёплое. Оно связано не с официальными символами, а с тем, что человек видит и помнит с детства.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любовь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Искренний итог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показывает: настоящая любовь к Отчизне рождается из живой связи с родной землёй. Поэтому его стихотворение звучит просто, глубоко и доверительно.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лирике Лермонтова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стихи чаще звучат сдержаннее: в них больше раздумий, чем внешнего действия.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сильнее в лирике Лермонтова звучат сомнение и философская грусть.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лирики М. Ю. Лермонтова по хронологии творчества, без точных количественных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лирическое переживание у Лермонтова
</a:t>
            </a:r>
            <a:endParaRPr lang="en-US" sz="249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смысловому движению стихотворений «Дума», «Тучи», «И скучно и грустно...»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63903"/>
            <a:ext cx="464400" cy="4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5787" y="2943103"/>
            <a:ext cx="3483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поэзии Лермонтова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пейзаж у Лермонтова передаёт силу, свободу и величие мира. На его фоне человек чаще кажется маленьким и особенно остро чувствует своё одиночество.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простор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тучи и небо помогают показать движение души: тревогу, ожидание, мечту о далёком пути. Природа словно повторяет настроение лирического героя.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небо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дорога и открытое пространство создают ощущение пути и размышления. Такие детали делают стихотворение живым и помогают увидеть внутреннее состояние героя.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дорога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картины часто связаны с грустью, памятью и задумчивостью. Тишина в стихах Лермонтова не пустая: она усиливает чувство тайны и глубину переживания.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тишина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лирике Лермонтова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вошёл в поэзию Лермонтова не только как красивый пейзаж, но и как пространство силы, движения и свободы. Горы и ущелья помогают почувствовать романтическую энергию его стихов.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поэта Кавказ был связан с личными впечатлениями, поездками и ссылкой. Поэтому в стихах этот образ соединяет восхищение природой, чувство опасности и мечту о жизни без ограничений.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Изобразительные средства в стихах Лермонтова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средства выразительности помогают передать чувства и мысли лирического героя.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М. Ю. Лермонтова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делают лирику яркой, музыкальной и помогают точно передавать настроение и внутреннюю борьбу.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1837 году после гибели А. С. Пушкина и сразу стало откликом на трагическое событие, потрясшее русское общество.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«Смерть Поэта»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осуждает не только убийцу, но и светскую среду, где равнодушие, сплетни и холодность привели к гибели великого поэта.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быстро разошлось в списках, прославило Лермонтова и показало, что поэзия может говорить смело и открыто о справедливости.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и интонации лирики Лермонтова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мысль у поэта может звучать то как исповедь, то как гражданский призыв.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сочетает разные жанры, поэтому его лирика звучит живо, разнообразно и не теряет эмоциональной силы.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жанровых особенностей лирики М. Ю. Лермонтова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романтизма к более реалистическому взгляду
</a:t>
            </a:r>
            <a:endParaRPr lang="en-US" sz="268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романтических образов к психологической и жизненной точности в лирике Лермонтова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показал героя, который не боится задавать трудные вопросы о смысле жизни, свободе и совести. Такой образ стал очень важным для русской литературы.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учат видеть в поэзии не только красивые слова, но и честный разговор о человеке, Родине, одиночестве и ответственности перед собой.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Лермонтова повлияла на последующих поэтов и закрепила представление о поэте как о сильной, независимой и глубоко чувствующей личности.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лирики Лермонтова для русской культуры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Лермонтова и сегодня звучит близко читателю: в ней есть честные чувства, красивые образы и серьёзные размышления о жизни, свободе, Родине и человеке.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лирика Лермонтова остаётся важной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2026-05-22T17:40:10Z</dcterms:created>
  <dcterms:modified xsi:type="dcterms:W3CDTF">2026-05-22T17:40:10Z</dcterms:modified>
</cp:coreProperties>
</file>