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нас: что изучает урок музыки в 6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понять чувства, образы и мир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музыка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человека с древних времен: в обрядах, труде, праздниках, театре и кино. Она выражает чувства, передает настроение, объединяет людей и делает повседневную жизнь ярче и осмысленнее.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музыкального языка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главная линия произведения, по которой его легко узнать. Она объединяет отдельные звуки в выразительное целое и помогает передать образ, характер и настроение музыки.
</a:t>
            </a:r>
            <a:endParaRPr lang="en-US" sz="1163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темп и динамика организуют движение музыки: они задают чередование длительностей, скорость звучания и силу звука. Именно эти средства делают музыку живой, напряженной, спокойной или праздничной.
</a:t>
            </a:r>
            <a:endParaRPr lang="en-US" sz="1042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 лад помогают различать голоса и инструменты, а также чувствовать общий характер произведения. Один и тот же мотив может звучать по-разному, если меняются тембр, окраска и ладовая окраска.
</a:t>
            </a:r>
            <a:endParaRPr lang="en-US" sz="11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музыкальное произведение на слух и на нотном листе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существует не только в звучании, но и в записи. На нотном стане фиксируются высота звуков, длительности, паузы, размер и ключ, чтобы произведение можно было точно воспроизвести.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Нотная запись помогает увидеть строение мелодии и ритма. Скрипичный ключ, ноты и музыкальные знаки делают слышимую музыку наглядной и позволяют хранить ее для исполнения другими музыкантами.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Мелодию, ритм и музыкальную фразу удобно рассматривать вместе: именно они первыми раскрывают образ произведения и делают его узнаваемым при слушании.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музыки для 6 класса
</a:t>
            </a:r>
            <a:endParaRPr lang="en-US" sz="866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основные средства чаще всего помогают школьнику сразу распознать характер музыки.
</a:t>
            </a:r>
            <a:endParaRPr lang="en-US" sz="21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музыкальных жанров по основным признакам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и тот же жанр может отличаться назначением: одни формы связаны со словом и движением, другие — с созерцанием и развитием музыкального образа.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 не только звучанием, но и способом исполнения, характером ритма и настроением; именно это помогает быстро узнать их на слух.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музыки для 6 класса
</a:t>
            </a:r>
            <a:endParaRPr lang="en-US" sz="8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991" y="1596471"/>
            <a:ext cx="37935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58107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21499"/>
            <a:ext cx="559500" cy="4973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Вокальная музыка и ее разновидности
</a:t>
            </a:r>
            <a:endParaRPr lang="en-US" sz="2789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соло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Вокальная музыка может звучать в исполнении одного певца. Здесь особенно важны чистая интонация, дыхание, дикция и умение передать смысл текста выразительным голосом.
</a:t>
            </a:r>
            <a:endParaRPr lang="en-US" sz="940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объединяет разные партии и тембры. В нем особенно заметны стройность звучания, общее дыхание коллектива и выразительность совместного исполнения.
</a:t>
            </a:r>
            <a:endParaRPr lang="en-US" sz="918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Ансамбль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Дуэт или ансамбль требует точного согласования голосов. Исполнители слушают друг друга, выдерживают общий темп и вместе создают цельный музыкальный образ.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романс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вокальным жанрам относятся песня, романс и хоровая миниатюра. В них слово тесно связано с мелодией, а смысл текста раскрывается через интонацию и музыкальную форму.
</a:t>
            </a:r>
            <a:endParaRPr lang="en-US" sz="9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песня от замысла до исполнения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песней на уроке музыки и в творческой практике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как часть культурной памяти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деревенском празднике люди становятся в круг, а старинная песня звучит легко и свободно. Простая мелодия быстро запоминается, поэтому ее подхватывают и дети, и взрослые. Так музыка соединяет поколение с поколением и оживляет общее торжество.
</a:t>
            </a:r>
            <a:endParaRPr lang="en-US" sz="819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хранит быт и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песне можно услышать труд, обряды, семейные радости и переживания людей. Ее тексты передают особенности речи и привычки времени, а напевность делает рассказ особенно теплым и близким слушателю.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праздника и хоровода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 звучат гармошка, ложки или балалайка, а рядом движется хоровод в народных костюмах. Такая картина показывает, что песня живет не только в памяти, но и в общении, движении и праздничной традиции.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Инструментальная музыка и роль тембра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Инструментальная музыка не использует слова, поэтому особенно важны мелодия, гармония, ритм и тембр. Именно они создают образ — спокойный, торжественный, игровой или задумчивый.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помогает отличать скрипку, флейту, фортепиано, барабан и трубу даже при исполнении одной и той же мелодии. Разная окраска звука меняет восприятие произведения и его настроение.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различать сольное звучание, камерный ансамбль и оркестр. У каждого состава свой масштаб, сила звучания и выразительные возможности, поэтому одно произведение может по-разному восприниматься в исполнении разных коллективов.
</a:t>
            </a:r>
            <a:endParaRPr lang="en-US" sz="11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34575"/>
            <a:ext cx="3563700" cy="1074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инструменты: группы и особенности звучания
</a:t>
            </a:r>
            <a:endParaRPr lang="en-US" sz="2743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инструментов и их узнаваемые звуковые особенности на школьном курсе.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инструмента сразу влияет на тембр, поэтому по звучанию легко отличать сольное исполнение, ансамбль и оркестр.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музыки, 6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оркестр как большие исполнительские коллективы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— это коллектив певцов, где партии сопрано, альта, тенора и баса создают многоголосное звучание и помогают раскрыть характер произведения.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объединяет несколько групп инструментов, и каждая из них выполняет свою задачу: ведёт мелодию, поддерживает гармонию или задаёт ритм.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музыки сравнивают симфонический, народный и камерный составы, чтобы понять, как меняется звучание и выразительность произведения.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помогает всем исполнителям действовать согласованно: он задаёт темп, вступления, динамику и делает общее звучание цельным.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произведениями этих авторов помогает замечать форму, контраст образов и выразительность музыкальной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музыке для 6 класса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 композиторов особенно часто встречаются в школьном музыкальном кругозоре.
</a:t>
            </a:r>
            <a:endParaRPr lang="en-US" sz="22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музыке: связь средств выразительности и образа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восприятие настроения сильнее всего влияют темп, динамика и лад: они сразу задают общий образ произведения.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контрасты, тем больше ощущается напряжение; плавность и мягкость, наоборот, создают спокойствие и лиричность.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на уроке музыки; схема для сравнения
</a:t>
            </a:r>
            <a:endParaRPr lang="en-US" sz="9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театре, кино и мультфильмах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действие понятнее: она помогает зрителю почувствовать настроение сцены, характер героя и переломный момент в сюжете, даже если слова почти не звучат.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и спектаклях часто используют лейтмотивы, то есть повторяющиеся темы, которые связываются с персонажем или событием и делают историю более узнаваемой.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061" y="1895134"/>
            <a:ext cx="451200" cy="45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8805" y="2186859"/>
            <a:ext cx="458700" cy="366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7738" y="2961567"/>
            <a:ext cx="282000" cy="45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4857" y="3221854"/>
            <a:ext cx="458700" cy="366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6813" y="3793413"/>
            <a:ext cx="458700" cy="407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культура России: традиции и современные формы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477185" y="16796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напевы и обряды сохраняют память о быте, праздниках и речевых особенностях разных регионов России.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5423679" y="1929230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музыка, хоровое пение и концертное исполнительство формируют основу профессиональной музыкальной культуры страны.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1644262" y="2746058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музицирование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фестивалях дети учатся петь вместе, слушать друг друга и выступать перед аудиторией уверенно и выразительно.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6619730" y="29642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областях сохраняются свои инструменты, манера пения и праздничные традиции, благодаря которым музыка звучит по-особенному.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3761687" y="3556171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концерты, авторская песня и новые жанры продолжают традицию, но говорят с сегодняшним слушателем на понятном языке.
</a:t>
            </a:r>
            <a:endParaRPr lang="en-US" sz="8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музыкальное произведение на уроке
</a:t>
            </a:r>
            <a:endParaRPr lang="en-US" sz="2453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услышанное звучание с художественным смыслом и личным впечатлением.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песня, танец, марш и колыбельная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по назначению, ритму, настроению и средствам выразительности.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жанра свои выразительные опоры: песня тянется к слову, танец — к движению, марш — к строю, колыбельная — к покою.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музыки, 6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6 класса на уроке музыки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основные жанры, голоса и инструменты, а также узнавать в звучании мелодию, ритм, темп, тембр и динамику.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 слушать произведение, определять его настроение, называть простые музыкальные термины и объяснять, чем оно запомнилось.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выразительно, участвовать в коллективном исполнении и уважительно относиться к музыкальным традициям разных народов.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чувства, память и культуру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музыку, ученик учится слышать образ, понимать настроение и ценить традиции. Эти знания делают слушание осознанным, а интерес к музыкальному наследию — более глубоким.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2026-05-25T00:25:03Z</dcterms:created>
  <dcterms:modified xsi:type="dcterms:W3CDTF">2026-05-25T00:25:03Z</dcterms:modified>
</cp:coreProperties>
</file>