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Антропогенез: происхождение человека как биологический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 сформировала человека, объединив биологию, труд и культуру.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стал человеком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объясняет, как от древних гоминин возник Homo sapiens. Его изучают по костям, орудиям, стоянкам, ДНК и строению тела, чтобы восстановить путь человеческого типа организации во времени и пространстве.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 системе приматов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отряду Приматы и семейству Гоминиды. Его ближайшие современные родственники — шимпанзе и бонобо, с которыми нас связывает общее эволюционное прошлое.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приматов характерны хватательная кисть, цветное зрение, развитый мозг и сложное социальное поведение. Эти особенности создают основу для обучения, общения и приспособления к разным средам.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устойчивое прямохождение, членораздельная речь, высокая зависимость от орудийной деятельности и намного более сильная роль культуры, которая передаёт опыт не только через наследственность.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приматами показывает, что человек не выпадает из природы, а является её частью. Его особенности возникли постепенно и опирались на уже существующие признаки предков.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линия эволюции человека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двуногие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в линии гоминин появились существа, у которых усиливались признаки двуногости. Это изменило положение головы, таз и способ передвижения, хотя лазание по деревьям ещё сохранялось.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сочетали прямохождение с приспособленностью к лазанию. Их скелет уже демонстрировал важные переходные черты, а образ жизни зависел от изменчивой среды и поиска пищи.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представителей рода Homo увеличивался объём мозга, усложнялись орудия и поведение. Эти изменения отражали рост навыков добычи пищи, кооперации и адаптации к новым условиям.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унаследовал результаты длительной эволюции: более гибкое поведение, развитую речь и высокую культурную изменчивость. Его история — итог не одной черты, а целого комплекса преобразований.
</a:t>
            </a:r>
            <a:endParaRPr lang="en-US" sz="1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97249"/>
            <a:ext cx="3887700" cy="21439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антропогенеза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последовательность ключевых стадий, их временные рамки и главные биологические новшества.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шёл не по прямой линии: новые формы сосуществовали с боковыми ветвями, а важнейшие признаки появлялись постепенно и в разной последовательности.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антропогенезу; данные палеоантропологии и археологии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в эволюции 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 шло вместе с усложнением поведения, кооперации и способов передачи опыта, а не изолированно.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постепенный рост нервной организации, который сопровождал развитие мышления, коммуникации и орудийной деятельности.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оценки среднего объёма черепной коробки по основным группам гоминин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как главная адаптация ранних гоминин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рук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двуногости освободил руки для переноски пищи, детёнышей и простейших орудий. Это повысило мобильность и сделало возможной более активную добычу ресурсов.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прямохождение стало возможным благодаря S-образному позвоночнику, широкому тазу и сводчатой стопе. Эти признаки помогали сохранять равновесие и эффективно распределять нагрузку.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стопы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Укорачивание пальцев стопы и смещение большого затылочного отверстия вниз улучшили ходьбу на двух ногах. Передвижение стало более экономичным и приспособленным к длительным переходам.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давало лучший обзор местности и было выгодно на открытых пространствах. Поэтому этот признак стал одной из главных отличительных черт линии гоминин.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afarensis и находка «Люси»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afarensis жил примерно 3,9–2,9 млн лет назад. Эта форма занимает особое место среди ранних гоминин, потому что сочетала древние и более прогрессивные черты.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находка была обнаружена в Эфиопии в 1974 году. Скелет позволил лучше понять, как выглядели ранние двуногие гоминины и какие признаки уже были сформированы.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особи составлял около 105 см. При этом в строении тела сочетались признаки уверенного прямохождения и приспособленности к лазанию, что указывает на переходный этап эволюции.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Лаэтоли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Следы, найденные в Лаэтоли в Танзании и датируемые примерно 3,6 млн лет назад, стали важным доказательством хождения на двух ногах задолго до появления рода Homo.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и развитие трудовой деятельности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сложным орудиям отражал не только технику обработки камня, но и рост замысла, последовательности действий и совместного обучения.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индустрия, тем выше уровень планирования и кооперации. Орудия становятся надёжным показателем интеллектуального и социального развития.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по олдувайской и ашельской индустриям; датировки в млн лет назад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и культурная эволюция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взаимосвязанных изменений в антропогенезе.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03000" y="112310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Homo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считается одним из ранних представителей рода Homo: у него увеличился мозг, расширились возможности питания, а с олдувайскими орудиями связаны первые устойчивые шаги к трудовой деятельности.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03000" y="2485927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рамки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стал первым видом человека, который широко расселился из Африки в Евразию, осваивая разные природные зоны и демонстрируя более высокую приспособляемость к изменчивой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03000" y="384875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Homo erectus связывают использование огня, более организованную охоту и лучшую защиту от холода и хищников, что заметно повысило выживаемость древних людей в нестабильных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60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 другие древние люди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 Европе и Западной Азии и были хорошо приспособлены к суровым условиям: их массивное телосложение помогало сохранять тепло, а строение тела поддерживало выживание в ледниковую эпоху.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геноме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не исчезли бесследно: примерно 1–2% ДНК современных неафриканских популяций имеет неандертальское происхождение, что подтверждает частичное скрещивание древних групп людей.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 сложные орудия, погребальные практики и уход за больными. Это свидетельствует не только о практических навыках, но и о развитых социальных отношениях.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Мощное телосложение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неандертальцев характерны крепкие кости, широкая грудная клетка и сильная мускулатура. Эти признаки отражают высокие физические нагрузки и особенности образа жизни охотников.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167" y="1151850"/>
            <a:ext cx="466686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Homo sapiens и неандертальцев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вида были близки, но отличались пропорциями тела, адаптацией к среде и характером расселения; при этом между ними происходило генетическое смешение.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оказался более мобильным и универсальным, а неандертальцы — более специализированными к холодной среде; при этом оба вида частично взаимодействовали и скрещивались.
</a:t>
            </a:r>
            <a:endParaRPr lang="en-US" sz="949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палеоантропологии и генетики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современного человека в Африке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0550" y="1230075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Homo sapiens сформировался в Африке примерно 300 тысяч лет назад. Именно здесь возникли популяции, которые позже стали источником расселения по другим материкам.
</a:t>
            </a:r>
            <a:endParaRPr lang="en-US" sz="1363" dirty="0"/>
          </a:p>
        </p:txBody>
      </p:sp>
      <p:sp>
        <p:nvSpPr>
          <p:cNvPr id="11" name="Text 3"/>
          <p:cNvSpPr txBox="1"/>
          <p:nvPr/>
        </p:nvSpPr>
        <p:spPr>
          <a:xfrm>
            <a:off x="3960550" y="2170034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Out of Africa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«Out of Africa» объясняет происхождение современных людей африканским центром и последующим выходом групп за пределы континента, а не независимым возникновением в разных регионах.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3960550" y="3109981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люди заселили Евразию, Австралию и другие территории, приспосабливаясь к новым климатическим и природным условиям. Миграции происходили постепенно и в несколько этапов.
</a:t>
            </a:r>
            <a:endParaRPr lang="en-US" sz="1363" dirty="0"/>
          </a:p>
        </p:txBody>
      </p:sp>
      <p:sp>
        <p:nvSpPr>
          <p:cNvPr id="13" name="Text 5"/>
          <p:cNvSpPr txBox="1"/>
          <p:nvPr/>
        </p:nvSpPr>
        <p:spPr>
          <a:xfrm>
            <a:off x="3960550" y="4049928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исторической карте особенно важны маршруты движения, примерные даты выхода из Африки и ключевые стоянки древнего человека, которые помогают восстановить последовательность расселения.
</a:t>
            </a:r>
            <a:endParaRPr lang="en-US" sz="12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антропогенеза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не действовал изолированно: изменения среды усиливали значение труда, а рост общения ускорял передачу навыков и закрепление полезных форм поведения.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определялся не одним ведущим признаком, а их совместным действием; особенно важны были климатические изменения, труд и социальная кооперация.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антропологии и эволюционной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языка, мышления и общества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 ускоритель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сделала передачу знаний точнее и быстрее, чем простое подражание. Благодаря ей опыт группы стало легче сохранять, уточнять и передавать следующим поколениям.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 позволило планировать действия, считать, использовать символы и создавать более сложные орудия. Это усилило способность человека предвидеть последствия своих решений.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кооперация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охота, распределение труда и правила поведения укрепляли коллективы. Социальная организация повышала шансы на выживание и делала обучение частью повседневной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быстрее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навыки накапливались быстрее, чем происходили биологические изменения. Поэтому общество стало самостоятельным фактором антропогенеза, который постоянно расширял возможности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изучает антропогенез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методов позволяет восстановить возраст находок, родство видов и условия жизни древних людей.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вопросы современной науки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главным фактором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по-разному оценивают, что сильнее всего двигало эволюцию человека: климат, питание, огонь, кооперация или речь. Единого ответа пока нет, потому что процессы взаимно связаны.
</a:t>
            </a:r>
            <a:endParaRPr lang="en-US" sz="1325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было 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Обсуждается число и характер волн выхода из Африки. Разные находки показывают, что расселение Homo sapiens могло происходить не один раз, а несколькими этапами.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архаичными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подтверждает, что современные люди взаимодействовали с неандертальцами и другими древними группами. Степень этого смешения различалась по регионам и продолжает уточняться.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данные меняют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датирование, пересмотр находок или анализ древней ДНК может изменить прежние выводы. Поэтому антропогенез — одна из самых динамичных областей биологии.
</a:t>
            </a:r>
            <a:endParaRPr lang="en-US" sz="1392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споры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дискуссии не ослабляют теорию эволюции, а делают её точнее. Они показывают, где уже есть надёжные факты, а где требуется дополнительное исследование.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антропогенеза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 не просто смену видов, а постепенное накопление признаков, которые сделали человека биологически и культурно более гибким.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антропогенеза идут неравномерно, но в целом показывают усложнение поведения, технологий и расселения вплоть до современного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палеоантропологических и археологических данных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результат биокультурной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показывает, что человек возник не из одного признака, а из взаимодействия биологических изменений и культуры. Прямохождение, мозг, труд, речь и общество развивались вместе, формируя Homo sapiens.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2026-06-01T23:29:24Z</dcterms:created>
  <dcterms:modified xsi:type="dcterms:W3CDTF">2026-06-01T23:29:24Z</dcterms:modified>
</cp:coreProperties>
</file>