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жизнедеятельность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клетки включает обмен веществ, рост, деление и адаптацию.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установили клетку как базовую единицу жизни. Это помогает понять строение и функции всех живых организмов.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клетки в биологии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—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окружает клетку, защищает её внутренняя среда и регулирует вход и выход веществ. Она играет важную роль в коммуникации с окружением.
</a:t>
            </a:r>
            <a:endParaRPr lang="en-US" sz="1127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среда жизни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пространство внутри клетки, содержит органеллы и химические вещества, необходимые для обмена веществ и процессов жизнедеятельности.
</a:t>
            </a:r>
            <a:endParaRPr lang="en-US" sz="1013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генетический материал и контролирует синтез белков. Оно регулирует рост, деление и функции клетки в целом.
</a:t>
            </a:r>
            <a:endParaRPr lang="en-US" sz="1169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— специализированные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вырабатывают энергию, рибосомы создают белки, аппарат Гольджи перерабатывает и транспортирует вещества, лизосомы утилизируют ненужные компоненты.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в клетке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и использование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получает питательные вещества и кислород, необходимые для дыхания и метаболизма. Образующиеся продукты обмена выводятся наружу.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расход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синтезируют АТФ — универсальный энергоноситель. Энергия расходуется на движение, синтез молекул и поддержание жизнедеятельности клеточных структур.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только в растениях, тогда как дыхание есть у всех клеток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процессах обеспечивают обмен веществ, поддерживая жизнь растений и животных.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клеточного дыхания и фотосинтеза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2024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всю генетическую информацию, необходимую для функционирования клетки. Оно активирует гены для синтеза нужных белков.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 клетки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деления клетки осуществляется именно ядром — через регуляцию процесса репликации ДНК и распределение генетического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защищает клетку, регулируя обмен веществ с окружающей средой и сохраняя внутреннюю среду стабильной.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Мембрана: барьер и коммуникация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Белки-переносчики обеспечивают избирательный транспорт питательных веществ и ионов внутрь и наружу клетки.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на мембране воспринимают сигналы из внешней среды и запускают ответные клеточные реакции.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2270"/>
            <a:ext cx="3934500" cy="18804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органелл обеспечивают работу клетки и её жизнедеятельность.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органелла выполняет специализированную задачу, необходимую для жизнедеятельности клетки.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и их функции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деление: митоз и мейоз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роста и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митоза клетка делится, образуя две идентичные дочерние. Этот механизм обеспечивает рост организма и замену повреждённых тканей.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основа генетического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только в половых клетках, уменьшая число хромосом и комбинируя наследственную информацию, что обуславливает разнообразие потомства.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митоза: последовательность событий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фаз митоза в клеточном цикле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молекула, содержащая генетическую информацию, определяющую строение и функции клетки; она сосредоточена в ядре и передаётся при делении потомкам.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наследственности: ДНК и РНК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играет важную роль как посредник, перенося инструкции из ДНК для синтеза белков, что обеспечивает выполнение клеточных функций.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клетки ДНК реплицируется, позволяя сохранить и передать наследственные признаки новым клеткам без изменений.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в ДНК уникален для каждого организма и регулирует активность клеточных процессов и развитие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клетки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роста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увеличивается в размере за счёт синтеза белков и роста органелл, что подготавливает её к делению.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ДНК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интерфазе клетки удваивают свой генетический материал, чтобы обеспечить наследование полной информации дочерним клеткам.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делению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распределяются равномерно, а клеточные структуры перестраиваются для успешного разделения.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митоз или мейоз, завершающийся образованием новых клеток с целостной наследственной информацией.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структур, растительные клетки обеспечивают фотосинтез, а животные — более активное внутриклеточное пищеварение благодаря лизосомам.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и животные клетки имеют специализированные структуры, отражающие их функции и образ жизни в природе.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и растительных клеток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2020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рецепторы фиксируют химические и физические изменения в среде, что важно для адаптивных ответов и поддержания гомеостаза.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клетки с окружающей средой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обмене веществ и активности белков запускают процесс выведения токсинов и ненужных молекул через мембрану.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155" y="1581445"/>
            <a:ext cx="11655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клеток при изменении условий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обмена веществ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регулируют скорость метаболизма в ответ на температуру, чтобы сохранить энергию или повысить активность.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освещённость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светового режима клетки могут активировать фотосинтетические гены или другие адаптивные механизмы.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регуляция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активация или подавление определённых генов обеспечивает клетке гибкость в ответ на внешние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одноклеточные организмы с простой структурой, не имеют оформленного ядра, ДНК свободна в цитоплазме, органеллы представлены минимумом компонентов.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клеточных типов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сложной организацией, имеют ядро с оболочкой и множество специализированных органелл, что обеспечивает разнообразие функций и адаптаций.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17244"/>
            <a:ext cx="3805200" cy="19529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строением и функциями основных типов клеток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адаптированы к специфическим задачам через особенности строения, что обеспечивает координацию функций организма.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в организме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энциклопедии, 2019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триллионов
</a:t>
            </a:r>
            <a:endParaRPr lang="en-US" sz="2593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составляет основу жизнедеятельности человека, обеспечивая множество функций организма.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насчитывается около 37 триллионов клеток — каждая участвует в процессах роста, восстановления и передачи наследственной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биоразнообразия человека, 2021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клеток в организме достигает 37 триллионов; эпителиальные клетки обновляются каждые несколько дней, поддерживая защиту тканей.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клетках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могут сохраняться на протяжении всей жизни, а клетки общаются через химические сигналы, координируя сложные процессы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важность жизнедеятельности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внутри клетки обеспечивают её существование и развитие организма, лежат в основе адаптации и передачи наследственной информации, поддерживая жизнь на всех уровнях.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2026-05-08T07:38:33Z</dcterms:created>
  <dcterms:modified xsi:type="dcterms:W3CDTF">2026-05-08T07:38:33Z</dcterms:modified>
</cp:coreProperties>
</file>