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подлежащные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придаточная часть становится подлежащим.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придаточные подлежащные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изучают в теме о сложноподчинённых предложениях. Они делают речь точнее, а мысль — яснее, особенно когда нужно назвать лицо, явление или факт.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признак: придаточная часть отвечает на вопрос подлежащего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придаточное подлежащное, задайте к нему вопрос «кто?» или «что?». Именно эта часть называет того, кто действует, или то, о чём говорится.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главной части при этом часто нет обычного подлежащего: его смысл как бы переносится в придаточную часть. Поэтому вся конструкция передаёт одну целую мысль.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«Кто пришёл, было неясно» и «Что произошло, всем стало интересно». В обоих случаях именно придаточная часть занимает место подлежащего.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союзные слова в таких предложениях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«что»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 вводит сообщение о факте, событии или явлении. В таких предложениях придаточная часть отвечает на вопрос «что?» и называет сам предмет речи.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«кто»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употребляется, когда речь идёт о человеке или другом лице. Оно помогает указать, кто именно выполняет действие или становится предметом сообщения.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средства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«чтобы», «как», «будто» тоже могут вводить придаточную часть. Они показывают не только факт, но и возможность, способ действия или сравнение.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самые удобные модели, по которым легко узнать придаточную часть, выполняющую роль подлежащего.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схемы придаточных подлежащных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схемах придаточная часть называет то, о чём говорится в главной части, то есть выполняет роль подлежащего.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«Придаточные подлежащные»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«Что книга учит думать, ясно каждому» придаточная часть называет факт. Она отвечает на вопрос «что?» и занимает место подлежащего в целом сообщении.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в роли подлежащего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схеме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легко увидеть две части, разделённые запятой. У каждой части есть своя грамматическая основа, а придаточная раскрывает содержание оценки, выраженной в главной части.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слов в предложении, тем чаще после них появляется придаточная часть, которая поясняет, что именно важно, ясно или известно.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«Придаточные подлежащные»
</a:t>
            </a:r>
            <a:endParaRPr lang="en-US" sz="688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передать оценку или состояние в главной части.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придаточное подлежащное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разбора сложноподчинённого предложения по учебной 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всего встречаются конструкции с сообщением о факте, а не только о лице или действии.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встречаются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основная нагрузка приходится на союз «что», но остальные средства связи тоже важны для разных смыслов.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«Придаточные подлежащные»; диаграмма составлена по примерам из презентации
</a:t>
            </a:r>
            <a:endParaRPr lang="en-US" sz="6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придаточные подлежащные отличаются от изъяснительных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придаточных подлежащных вся придаточная часть выполняет роль подлежащего, поэтому отвечает на вопросы «кто?» или «что?» и называет предмет речи целиком.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придаточных изъяснительных придаточная часть уточняет, что именно сказано, подумано или узнано. Она зависит от глаголов речи, мысли и чувства.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не только на союз, но и на смысл главной части: именно он подсказывает, какая придаточная часть перед нами.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подлежащных конструкций типичны слова «важно», «ясно», «известно», «нужно». Они показывают оценку или состояние и требуют пояснения в придаточной части.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союзным словом «кто»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«Кто старается, тот добивается результата» придаточная часть «Кто старается» называет лицо. Она отвечает на вопрос «кто?» и выполняет роль подлежащего.
</a:t>
            </a:r>
            <a:endParaRPr lang="en-US" sz="98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слово «тот» связывает обе части и помогает увидеть смысл всей конструкции. Такая схема наглядно показывает, кто именно совершает действие.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частых ошибок при определении придаточных подлежащных и правильных способов проверки.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варианты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 вопросом, границами частей и пунктуацией; помогает последовательная проверка по алгоритму.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«Сложноподчинённое предложение»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и пауза в предложении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главной и придаточной части ставится запятая. Она отделяет смысловые части и показывает, где заканчивается одна мысль и начинается другая.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110700" y="33931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в этом месте делают паузу. Даже в коротких предложениях правило сохраняется: «Что он прав, очевидно».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придаточная часть добавляет в высказывание целую мысль, поэтому предложение становится более развёрнутым и точным.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длина предложения меняется из-за придаточной части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содержание, тем больше слов требуется для его выражения; придаточная часть заметно увеличивает объём фразы.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предложения встречаются в речи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 и упражнениях такие конструкции помогают точно объяснять явления, действия и признаки, поэтому их часто используют в учебной речи.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придаточные подлежащные делают фразы выразительнее, помогают передать мысль героя или автора и создают более плавное звучание.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 фактах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и объяснениях они нужны, когда важно назвать факт без лишних слов: что известно, что понятно, что требуется или происходит.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сложноподчинённого предложения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предложения с придаточным подлежащным.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слово «то»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«То, что природу нужно беречь, понятно всем» слово «то» не называется предметом напрямую. Оно помогает связать главную и придаточную части.
</a:t>
            </a:r>
            <a:endParaRPr lang="en-US" sz="896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 указательным словом «то»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придаточная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раскрывает содержание слова «то» и называет мысль, которая стоит на месте подлежащего. Так предложение становится ясным и цельным.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три вида придаточных и какие вопросы помогают их распознать.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похожих видов придаточных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в вопросе и роли придаточной части: подлежащее, сообщение или признак предмета.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для закрепления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«Кто рано встаёт, тот успевает больше» — придаточная часть называет человека, о котором идёт речь, и занимает место подлежащего.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дружба важна, понимают многие» — здесь придаточная часть сообщает факт и объясняет, что именно известно или понятно.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«Чтобы команда победила, нужно тренироваться» — придаточная часть раскрывает, какое условие важно для действия в главной части.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 он решил задачу, осталось загадкой» — придаточная часть называет непонятное событие и отвечает на вопрос «что?».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придаточных подлежащных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подлежащные помогают назвать лицо, предмет, факт или событие. Их легко узнать по вопросам «кто?» и «что?», союзам, запятой и связи с оценочными словами.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2026-05-22T19:05:22Z</dcterms:created>
  <dcterms:modified xsi:type="dcterms:W3CDTF">2026-05-22T19:05:22Z</dcterms:modified>
</cp:coreProperties>
</file>