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отраслевая структура хозяйства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 и почему её структура меняется.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отраслевая структура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переходит от добычи и ручного труда к производству, услугам и знаниям под влиянием урбанизации, технологий и роста производительности труда.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сектора хозяйства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добычей природных ресурсов и производством сырья: сельским хозяйством, лесным и рыбным промыслом, а также добывающей промышленностью. Именно здесь экономика опирается на природную основу.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промышленность и строительство. Эти отрасли перерабатывают сырьё, создают машины, материалы, энергию и товары, без которых невозможно развитие современной инфраструктуры и производства.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объединяет транспорт, торговлю, связь, финансы, образование, медицину, туризм и другие услуги. Именно этот сектор всё чаще определяет качество жизни, доступность сервисов и скорость экономического обмена.
</a:t>
            </a:r>
            <a:endParaRPr lang="en-US" sz="946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наиболее развитых экономиках выделяют сектор знаний, исследований и цифровых технологий. Он включает анализ данных, разработку программ, научные исследования и управление информационными потоками.
</a:t>
            </a:r>
            <a:endParaRPr lang="en-US" sz="9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 типам стран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типичные, а не точные значения: в реальности пропорции зависят от специализации, населения и уровня цен на сырьё.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развития, тем больше доля услуг и меньше зависимость от первичного сектора.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типичным структурным соотношениям в мировой экономике; без привязки к одной стране.
</a:t>
            </a:r>
            <a:endParaRPr lang="en-US" sz="7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современной структуре экономики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население продуктами питания, а перерабатывающую промышленность — сырьём для пищевой и лёгкой отраслей. Без него невозможна продовольственная безопасность страны.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Технологизация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сельское хозяйство всё активнее использует машины, спутниковый мониторинг, капельное орошение, селекцию и точное земледелие. Это повышает урожайность и снижает потери ресурсов.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 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 развитых государствах вклад отрасли в ВВП обычно невелик, поскольку высокая производительность труда позволяет производить больше при меньшем числе занятых. В бедных странах ситуация часто обратная.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занятых в сельском хозяйстве связано с механизацией и оттоком населения в города. Освободившаяся рабочая сила переходит в промышленность и сферу услуг.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методы производства помогают сохранять почвы, воду и биоразнообразие. Поэтому современная аграрная политика всё чаще сочетает эффективность с требованиями устойчивого использования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основа материального производства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производит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создаёт машины, оборудование, строительные материалы, электроэнергию, химическую продукцию и товары длительного пользования. Именно она формирует материальную базу для остальных отраслей хозяйства.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определяет ресурсную специализацию стран, а обрабатывающая показывает уровень технологического развития. Чем глубже переработка сырья, тем выше экономическая отдача и добавленная стоимость.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промышленности быстро растёт значение электроники, фармацевтики, приборостроения, робототехники и других наукоёмких производств. Они требуют квалифицированных кадров и постоянных инвестиций в инновации.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цифровизация меняют состав рабочих мест: снижается потребность в простом труде, но возрастает спрос на инженеров, технологов, программистов и специалистов по управлению производством.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и их 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функции отраслей от производства сырья к созданию знаний и услуг.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экономики растёт роль услуг и ИТ, а также отраслей с высокой добавленной стоимостью.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отраслевой структуры хозяйства.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занятых по секторам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мировой тренд: занятость смещается в сервисные отрасли, где чаще появляются новые рабочие места и требуются гибкие навыки.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 постепенно уходит из первичного сектора в сферу услуг; промышленность меняется медленнее из-за автоматизации.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занятости по секторам на основе общих мировых тенденций.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наукоёмкой экономики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 создают программные продукты, цифровые платформы и сервисы, которые ускоряют обмен данными, автоматизируют управление и становятся инфраструктурой для бизнеса, образования и повседневной жизни.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требуют крупных вложений в исследования, строгих стандартов качества и высокой квалификации специалистов, поскольку работают с новыми лекарствами, методами лечения и биологическими процессами.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Авиа-, ракетостроение, приборостроение и робототехника опираются на точные расчёты, инженерные разработки и постоянное обновление технологий, формируя продукцию с высокой добавленной стоимостью.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электронную коммерцию, облачные сервисы, анализ больших данных, платформенную занятость и автоматизацию управления, меняя способы производства, продаж и организации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добавленной стоимости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продукт проходит стадии от сырья до сервиса и где формируется наибольшая прибыль.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 отраслевой структуры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агломерациях сосредоточены управление, финансы, образование, медицина, ИТ и деловые услуги. Здесь особенно заметна роль квалифицированного труда и высокой плотности инфраструктуры.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развитой промышленностью специализируются на машиностроении, металлургии, химии и энергетике. Их размещение часто связано с транспортными узлами, сырьевой базой и историей индустриализации.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аграрных регионах преобладают растениеводство, животноводство и первичная переработка сырья. Для них характерны более низкая плотность населения и зависимость от природных условий и сезонности.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отраслевую структуру хозяйства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факторов различается по странам: где-то решает ресурсная база, а где-то — качество институтов, образования и технологий. Именно это определяет специализацию экономики.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обычно оказывают технологии и ресурсы, но в развитых странах решающими становятся инвестиции, образование и государственная политика.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данные условные и предназначены для сравнения значимости факторов.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международная специализация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распределено между странами: одни поставляют сырьё, другие выпускают детали и конечную продукцию, третьи специализируются на логистике, финансах и управлении.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позволяет использовать сравнительные преимущества территорий, повышать производительность и сокращать издержки, а также ускорять доступ к технологиям и новым рынкам сбыта.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страна включена в международные связи, тем сильнее её экономика зависит от внешнего спроса, цен на сырьё, транспортных коридоров и политической стабильности.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экономике ценятся не только объёмы выпуска, но и способность контролировать разработку, стандарты, бренды и сервисные услуги с высокой добавленной стоимостью.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экономик по отраслевой структуре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типов экономики помогает увидеть, какие отрасли определяют занятость, экспорт и уровень технологического развития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развития центр тяжести смещается от сельского хозяйства к промышленности, затем к услугам, знаниям и высокотехнологичному экспорту.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экономики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и зелёная трансформация экономики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требования всё сильнее влияют на выбор технологий, размещение предприятий и структуру инвестиций. Бизнесу приходится учитывать выбросы, энергоэффективность и рациональное использование ресурсов.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зелёных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развиваются возобновляемая энергетика, электротранспорт, переработка отходов, экологичное строительство и устойчивое сельское хозяйство. Эти направления создают новые рабочие места и рынки.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приоритетов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низкоуглеродной модели повышает спрос на инженерные кадры, цифровые решения и экологический менеджмент. Одновременно сокращается роль устаревших, ресурсоёмких производств.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трансформация делает хозяйство более устойчивым к дефициту ресурсов и внешним шокам. Она связывает экономический рост с качеством среды и здоровьем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добавленной стоимости по секторам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Добавленная стоимость показывает, где в экономике создаётся наибольший доход: не только в производстве, но и в управлении, логистике, сервисе, разработке и продвижении.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основную часть стоимости; промышленность остаётся ключевой базой, а добыча заметно выделяется лишь в ресурсных экономиках.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типичной отраслевой модели экономики; значения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диспропорций в отраслевой структуре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экономика опирается почти на одну отрасль, она становится уязвимой к падению цен, сокращению спроса и истощению ресурсов. Это особенно опасно для сырьевых регионов.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Недоразвитая сфера услуг ограничивает доступ населения к образованию, медицине, транспорту и цифровым сервисам, а также снижает качество жизни и мобильность рабочей силы.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слабой промышленной базе страна чаще вывозит сырьё, чем готовую продукцию. Из-за этого уменьшается добавленная стоимость, а экономика теряет конкурентные преимущества.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Диспропорции замедляют модернизацию, потому что не формируются устойчивый спрос на квалифицированный труд, исследовательская база и связи между наукой и производством.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модернизации экономики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 инвестиций в человеческий капитал к росту экспорта продукции высокой переработки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насколько экономика сместилась от производства сырья и товаров к сервису, информации и высокотехнологичным видам деятельности.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 основе международной статистики Всемирного банка и ООН; показатель округлён.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ВВП создаёт сфера услуг, что подчёркивает ведущую роль сервиса, управления и знаний в современной экономике.
</a:t>
            </a:r>
            <a:endParaRPr lang="en-US" sz="2006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показывает уровень развития страны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всё больше опирается на услуги, знания и технологии, но сильная промышленность и эффективное сельское хозяйство по-прежнему необходимы для устойчивого роста и конкурентоспособности.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2026-06-03T01:48:02Z</dcterms:created>
  <dcterms:modified xsi:type="dcterms:W3CDTF">2026-06-03T01:48:02Z</dcterms:modified>
</cp:coreProperties>
</file>