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информации в жизни человека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помогает учиться, общаться, принимать решения и развивать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информатики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изучает способы хранения, обработки, передачи и защиты информации. Сегодня тексты, видео, таблицы и сообщения в мессенджерах существуют в цифровом виде. У подростков возникают перегрузка, фейки и вопросы цифровой безопасности — значит, нужен базовый навык работы с данными.
</a:t>
            </a:r>
            <a:endParaRPr lang="en-US" sz="1675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это сведения, которые уменьшают неопределённость. В зависимости от цели одно и то же сообщение может быть полезным, бесполезным или ошибочным. В информатике она рассматривается как ресурс для получения, кодирования, хранения, передачи и обработки.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неопределённости остаётся после получения сообщения, тем полезнее оно.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определение из курса информатики (без конкретной статистики).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в жизни школьника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учитель и уроки дают знания в логичной последовательности: материал объясняется и закрепляется заданиями. Семья и книги часто поддерживают понимание через примеры и спокойное обсуждение, формируя устойчивые представления.
</a:t>
            </a:r>
            <a:endParaRPr lang="en-US" sz="155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социальные сети, телевидение и справочники дают быстрый доступ к большим объёмам информации. Но вместе с пользой они приносят риск неточностей, поэтому школьнику важно соотносить материал с задачей и проверять факты.
</a:t>
            </a:r>
            <a:endParaRPr lang="en-US" sz="15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каналами чаще всего получают информацию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обычно дают наибольшую долю, но образовательные источники остаются наиболее системными и проверяемыми.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представление для учебной презентации; точные проценты в заданных данных не приведены.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быстрый канал не гарантирует достоверность — надёжность зависит от происхождения информации и возможности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информация влияет на решения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мы выбираем действия по данным: одежду под погоду, маршрут по расписанию транспорта, время на учёбу и отдых. Когда сведения точны, меньше ошибок и проще планировать дела.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помогает экономить время: быстрее ориентируешься в ситуации, быстрее понимаешь последствия и действуешь увереннее. Это снижает вероятность лишних шагов и корректировок на ходу.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информация неполная, устаревшая или ложная, решения могут стать неверными. Тогда растут риски: конфликт из‑за слухов, неверные выводы и потеря ресурсов — времени, денег, доверия.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факты и оценки, а также понимать границы данных. Чем сложнее решение, тем больше требуется проверки и сопоставления с другими сведениями.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110"/>
            <a:ext cx="3765900" cy="221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информации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различаются скоростью, надёжностью и полнотой. Учебные и официальные материалы обычно системнее, но обновляются медленнее; цифровые каналы быстрее, однако требуют обязательной проверки.
</a:t>
            </a:r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мысль: скорость доступа не равна достоверности. Надёжность возрастает, когда есть авторство, подтверждения и первоисточники.
</a:t>
            </a:r>
            <a:endParaRPr lang="en-US" sz="1615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 типологическим признакам (без числовых измерений).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сообщения к осознанному знанию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Проверочный маршрут: понимание → верификация → анализ → использование с ответственностью.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грамотность школьника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грамотность начинается с поиска: умение сформулировать запрос, выбрать подходящие источники и отобрать материалы под свою цель, а не «что попалось первым».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требуется проверка достоверности: обратить внимание на авторство, дату публикации, наличие ссылок на факты и согласование с другими надёжными источниками.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важно корректно использовать информацию: отделять факт от мнения, распознавать рекламу и манипуляции, уметь опираться на данные, а не на эмоции заголовка.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и манипуляция в цифровой среде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Манипуляторы часто используют поддельные фотографии или снимки с неверным контекстом. В сообщениях встречаются ошибки в формулировках и несоответствие деталей реальным событиям. Если не найти первоисточник и независимые подтверждения, легко принять иллюзию за факт.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Поддельное изображение: когда картинка просит доверять без проверки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яркий заголовок и короткая фраза, вызывающая эмоции. В тексте могут отсутствовать источник и точные данные, а цитата оказывается обрезанной. Пользователь видит «доказательство», но при проверке выясняется, что оно не подтверждается фактами.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«Сенсация в один клик»: как подменяют смысл заголовком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люди доверяют информации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доверие растёт, когда сведения можно проверить по нескольким каналам и найти первоисточник, а не полагаться на пересказ.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оценка факторов доверия, качественное распределение (точных статистических значений нет).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формальные признаки помогают, но решающим остаётся проверяемость — совпадение с независимыми источниками и ссылка на первичный материал.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050" y="1787223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информации в обучении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параграфов и поиск определений помогают выстраивать логические связи. Конспекты, схемы и анализ примеров делают знание осмысленным, а не набором фактов.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и смыслами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заданий информация превращается в действия: нужно объяснить, применить правило, обосновать ответ. Это снижает вероятность поверхностного запоминания.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как проверка понимания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Видеоуроки, тесты и электронные библиотеки дают возможность учиться в своём темпе и быстро находить нужный материал. Важно сохранять проверку качества источников.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как расширение доступа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ответы в интернете иногда выглядят убедительно, но не формируют навыка. Без самостоятельного разбора легко допустить ошибки и не увидеть пробелы в понимании.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копирования готовых решений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начинается с наблюдения и регистрации фактов: измерений, списков параметров, данных датчиков. Качество сбора напрямую определяет дальнейшую надёжность выводов.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гипотезы: проводят эксперименты и обрабатывают результаты. Здесь важны единые методики, корректные вычисления и понятные протоколы изменений данных.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воспроизводимость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результаты сопоставляют с ожиданиями и повторяют у других участников. Для технологий это снижает риск ошибок в настройках приборов и программ.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публикуют данные и выводы, чтобы другие могли проверить и использовать материал. В медицине, навигации и инженерии точная передача критически важна.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науке и технологиях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нагрузка в течение дня школьника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интенсивная часть дня часто совпадает с периодом, когда одновременно приходят уведомления, задания и обсуждения. Именно там сложнее удерживать фокус.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модель (временные пики представлены качественно, точных замеров нет).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конкуренцию: полезная учебная информация соседствует с отвлекающими потоками, усиливая нагрузку и снижая концентрацию.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проявляется в скорости доступа к знаниям, навигации и обучению: можно быстро найти определения, инструкции и актуальные правила. Общение и саморазвитие тоже становятся эффективнее при хорошем отборе источников.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начинаются с информационной перегрузки: когда слишком много сообщений, внимание распределяется хуже. Это ведёт к усталости, снижению качества решений и ошибкам из‑за поспешных выводов.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риск — зависимость от экрана и снижение концентрации в учебных задачах. Частые отвлекающие элементы и уведомления усиливают «разрывы» мыслительного процесса и затрудняют завершение заданий.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из‑за новостей и утрата личных данных усиливаются, если игнорировать цифровую гигиену. Баланс поддерживают осознанный выбор каналов, настройка уведомлений и ограничение экранного времени.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риски информационного потока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818" y="1345200"/>
            <a:ext cx="2108464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разных сферах жизни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сферы деятельности, роль информации и пример её использования. Общий вывод: качество сведений напрямую определяет качество действий.
</a:t>
            </a:r>
            <a:endParaRPr lang="en-US" sz="147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 школьного курса и повседневной практики, без конкретной статистики.
</a:t>
            </a:r>
            <a:endParaRPr lang="en-US" sz="108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один принцип: достоверная и понятная информация помогает действовать уверенно, а сомнительные данные повышают вероятность ошибок.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сообщения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достоверности и признаков подделки перед распространением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распространение информации
</a:t>
            </a:r>
            <a:endParaRPr lang="en-US" sz="2473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недостоверных сведений может вызвать панику, конфликт и потерю доверия. Кроме того, это наносит репутационный и эмоциональный ущерб людям, которые поверили сообщению. 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включает уважение к авторскому праву, корректное цитирование и аккуратное обращение с приватными данными. Перед публикацией личной информации стоит проверять последствия и возможные риски. 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информацию ценной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Ценная информация помогает решить конкретную задачу без лишних догадок: она одновременно точна, понятна и достаточно полна для практического шага.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 свойств (оценочные веса, без конкретной статистики).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профиль показывает приоритет проверяемости и свежести. Даже авторитетный источник теряет ценность, если данные устарели или неполны.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— основа развития, если вы умеете ею управлять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влияет на мышление, обучение, поведение, общение и безопасность. Важно не только находить сведения, но и проверять их, сравнивать источники и использовать ответственно, развивая критичность.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2026-05-14T12:58:58Z</dcterms:created>
  <dcterms:modified xsi:type="dcterms:W3CDTF">2026-05-14T12:58:58Z</dcterms:modified>
</cp:coreProperties>
</file>