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жизни растений: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на Земле, создающие экосистемы и поддерживающие природу.
</a:t>
            </a:r>
            <a:endParaRPr lang="en-US" sz="470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природе и жизни человека
</a:t>
            </a:r>
            <a:endParaRPr lang="en-US" sz="2449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кислород, сохраняют плодородие почвы и формируют ландшафты. Их широко применяют в еде, медицине и экологическом балансе. В России насчитывается более 12 000 видов, что отражает их богатое разнообразие.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25" y="907076"/>
            <a:ext cx="2032500" cy="1921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625" y="906716"/>
            <a:ext cx="2063100" cy="19220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875" y="906716"/>
            <a:ext cx="2063100" cy="19220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150" y="906716"/>
            <a:ext cx="2063100" cy="19220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02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папоротники и хвощи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группы растений часто встречаются в лесах и на болотах. Мхи удерживают влагу, папоротники имеют сложные листья, а хвощи выделяются полыми стеблями.
</a:t>
            </a:r>
            <a:endParaRPr lang="en-US" sz="1202" dirty="0"/>
          </a:p>
        </p:txBody>
      </p:sp>
      <p:sp>
        <p:nvSpPr>
          <p:cNvPr id="9" name="Text 1"/>
          <p:cNvSpPr txBox="1"/>
          <p:nvPr/>
        </p:nvSpPr>
        <p:spPr>
          <a:xfrm>
            <a:off x="2508300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— маленькие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имеют маленькие игольчатые листья и размножаются с помощью спор. Они распространены в сырых местах, играя роль первичных зеленых покровов.
</a:t>
            </a:r>
            <a:endParaRPr lang="en-US" sz="1244" dirty="0"/>
          </a:p>
        </p:txBody>
      </p:sp>
      <p:sp>
        <p:nvSpPr>
          <p:cNvPr id="10" name="Text 2"/>
          <p:cNvSpPr txBox="1"/>
          <p:nvPr/>
        </p:nvSpPr>
        <p:spPr>
          <a:xfrm>
            <a:off x="464357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природа шишек
</a:t>
            </a:r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сосна и ель. У голосеменных семена не закрыты плодами, и размножение происходит через шишки и опыление ветром.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6778850" y="2918587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цветущие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разнообразная группа — к ней относятся розы, дубы и яблони. Их отличие — наличие цветков и плодов для защиты и распространения семян.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растения и их функции
</a:t>
            </a:r>
            <a:endParaRPr lang="en-US" sz="274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Закрепляет растение в почве, поглощает воду и минеральные вещества, обеспечивая питание.
</a:t>
            </a:r>
            <a:endParaRPr lang="en-US" sz="150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 воду и питательные вещества между корнем и листьями, поддерживает структуру растения.
</a:t>
            </a:r>
            <a:endParaRPr lang="en-US" sz="150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место фотосинтеза, где растения преобразуют свет в энергию.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размножение и распространение семян для продолжения рода.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 образования органических веществ
</a:t>
            </a:r>
            <a:endParaRPr lang="en-US" sz="2241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листьев солнечный свет преобразуется в химическую энергию, при этом из воды и углекислого газа образуется глюкоза и кислород. Это основа питания растений.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процесса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поддерживает атмосферный кислород и питает животные организмы через пищевые цепи, становясь фундаментом жизни на планете.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покрытосеменных и голосеменных растений
</a:t>
            </a:r>
            <a:endParaRPr lang="en-US" sz="209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двумя группами растений по признакам строения и размножения.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имеют более сложные структуры и разнообразие, шире распространены, голосеменные — древнее и приспособлено к опылению ветром.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25" y="987781"/>
            <a:ext cx="2046900" cy="18829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700" y="987781"/>
            <a:ext cx="2046900" cy="18829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50" y="988413"/>
            <a:ext cx="2028300" cy="1881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875" y="987781"/>
            <a:ext cx="2046900" cy="18829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5800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через семена
</a:t>
            </a:r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растения, например яблоня и дуб, размножаются с помощью семян, образующихся после опыления цветков. Этот процесс обеспечивает генетическое разнообразие.
</a:t>
            </a:r>
            <a:endParaRPr lang="en-US" sz="1058" dirty="0"/>
          </a:p>
        </p:txBody>
      </p:sp>
      <p:sp>
        <p:nvSpPr>
          <p:cNvPr id="12" name="Text 1"/>
          <p:cNvSpPr txBox="1"/>
          <p:nvPr/>
        </p:nvSpPr>
        <p:spPr>
          <a:xfrm>
            <a:off x="2638163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 помощью спор
</a:t>
            </a:r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мхи распространяются с помощью спор — специальных клеток, которые могут прорастать в новые растения при подходящих условиях.
</a:t>
            </a:r>
            <a:endParaRPr lang="en-US" sz="1111" dirty="0"/>
          </a:p>
        </p:txBody>
      </p:sp>
      <p:sp>
        <p:nvSpPr>
          <p:cNvPr id="13" name="Text 2"/>
          <p:cNvSpPr txBox="1"/>
          <p:nvPr/>
        </p:nvSpPr>
        <p:spPr>
          <a:xfrm>
            <a:off x="478052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луковицами и клубнями
</a:t>
            </a:r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как лук и картофель, размножаются вегетативно — части растения служат для образования новых особей, что ускоряет распространение.
</a:t>
            </a:r>
            <a:endParaRPr lang="en-US" sz="1095" dirty="0"/>
          </a:p>
        </p:txBody>
      </p:sp>
      <p:sp>
        <p:nvSpPr>
          <p:cNvPr id="14" name="Text 3"/>
          <p:cNvSpPr txBox="1"/>
          <p:nvPr/>
        </p:nvSpPr>
        <p:spPr>
          <a:xfrm>
            <a:off x="692287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и корнеплоды в размножении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даёт потомство с помощью усов, а морковь использует корнеплоды для запаса питательных веществ и роста новых растений.
</a:t>
            </a:r>
            <a:endParaRPr lang="en-US" sz="1216" dirty="0"/>
          </a:p>
        </p:txBody>
      </p:sp>
      <p:sp>
        <p:nvSpPr>
          <p:cNvPr id="15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условиям среды
</a:t>
            </a:r>
            <a:endParaRPr lang="en-US" sz="2924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такие как алоэ и кактусы, запасают воду в листьях и стеблях, что помогает выживать в засушливых условиях.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вытягиваются вверх к свету в густой лесной среде, а хвойные снижают испарение с помощью игольчатых листьев и устойчивы к морозам.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засухе и недостатку воды
</a:t>
            </a:r>
            <a:endParaRPr lang="en-US" sz="117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условиям густых лесов и холодов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системы: типы и их функции
</a:t>
            </a:r>
            <a:endParaRPr lang="en-US" sz="2766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система, присущая дубу и моркови, имеет один развитый главный корень, который глубоко проникает в почву и обеспечивает устойчивость.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система, характерная для злаков и луковичных, состоит из множества тонких равномерных корней, эффективных для поглощения поверхностных слоёв почвы.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обеспечивает питание растения, удерживает его в почве и служит местом накопления питательных веществ.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состоит из пластинки и черешка; жилкование помогает распределять питательные вещества и придаёт прочность.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бывают простыми, как у берёзы, или сложными, как у клёна, различаясь формой и размерами.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листьях, превращая свет в энергию, необходимую для роста и развития растения.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листья регулируют испарение воды и обмен газами, поддерживая водный баланс растения.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листа и его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 и распространение семян
</a:t>
            </a:r>
            <a:endParaRPr lang="en-US" sz="288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происходит разными способами: насекомые, как пчёлы и бабочки, переносят пыльцу между цветками для оплодотворения. Опыление ветром характерно для многих деревьев и злаков, а вода помогает переносить пыльцу водных растений.
</a:t>
            </a:r>
            <a:endParaRPr lang="en-US" sz="1553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происходит с помощью животных, которые переносят их на шерсти или поедают плоды. Ветер уносит семена лёгких растений, а вода переносит плавающие семена, что даёт растениям возможность заселять новые места.
</a:t>
            </a:r>
            <a:endParaRPr lang="en-US" sz="15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роста растений от факторов среды
</a:t>
            </a:r>
            <a:endParaRPr lang="en-US" sz="261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сочетание света, температуры и влаги способствует максимальному росту и развитию растений. Изменения хоть одного из факторов резко снижают скорость роста.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растения крайне чувствительны к средовым условиям, и ухудшение любого параметра замедляет или останавливает их рост.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между растениями и животными
</a:t>
            </a:r>
            <a:endParaRPr lang="en-US" sz="2786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являются основой питания травоядных животных, обеспечивая им необходимую энергию и питательные вещества для выживания и развития.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Цветочный нектар служит пищей и средством привлечения насекомых, которые одновременно обеспечивают опыление, способствуя размножению растений.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существуют различные связи между растениями и животными, включая симбиоз, где обе стороны получают выгоду, и паразитизм, когда один организм причиняет вред другому.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растений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России включены уникальные виды, такие как берёза Шмидта, венерин башмачок и лотос Комарова, которые находятся под угрозой исчезновения.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убыли этих видов — массовая вырубка лесов, загрязнение экосистем и нелегальный сбор растений, что требует немедленных мер по охране природы.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углекислого газа, поступающего в атмосферу, фиксируется растениями, улучшая качество воздуха и способствуя здоровью экосистем.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углекислого газа поглощают зелёные растения в процессе фотосинтеза, очищая атмосферу и поддерживая баланс газов.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90%
</a:t>
            </a:r>
            <a:endParaRPr lang="en-US" sz="4702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 улучшает микроклимат помещений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 эффективно очищает воздух от токсинов и выделяет кислород. Он способствует повышению влажности, создавая комфортные условия для дыхания в жилых и офисных помещениях.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 – зелёный очиститель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растение поглощает вредные химические соединения и уменьшает количество пыли. Прост в уходе, хлорофитум помогает создавать уют и поддерживать здоровье в доме.
</a:t>
            </a:r>
            <a:endParaRPr lang="en-US" sz="1325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как натуральный фильтр и лекарь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не только очищает воздух от загрязнений, но и обладает целебными свойствами, улучшая иммунитет и ускоряя заживление ран при использовании в домашних условиях.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и их польза для здоровья человека
</a:t>
            </a:r>
            <a:endParaRPr lang="en-US" sz="19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массивы, особенно леса, активно поглощают углекислый газ, снижая эффект парникового газа и замедляя глобальное потепление.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удерживают влагу в почве и воздухе, предотвращая иссушение территории и распространение пустынь в засушливых регионах.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лесных массивов приводит к изменению баланса газов и влагосодержания атмосферы, усугубляя климатические проблемы.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растительного покрова приводит к утрате биоразнообразия, что негативно влияет на устойчивость экосистем и климатическую стабильность.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формировании климата Земли
</a:t>
            </a:r>
            <a:endParaRPr lang="en-US" sz="27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основа пищевых цепей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преобразуют солнечную энергию в питательные вещества, которые становятся первым звеном пищевых цепей. Это обеспечивает пищу разнообразным организмам на планете.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потребители растений – насекомые и мелкие животные, которые передают энергию дальше птицам и млекопитающим, формируя сложные экосистемы.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растительного мира: интересные факты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Гиперион является самым высоким деревом в мире, достигая высоты 115 метров и впечатляя своим возрастом и масштабами.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Олива считается одним из самых долгоживущих растений, способная жить более 2000 лет, что делает её символом стойкости и долголетия.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выделяется как самое быстрорастущее растение: он способен вырастать до одного метра в сутки при благоприятных условиях.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растений в современной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растений помогает сохранять природу и использовать ресурсы разумно. Это залог экологического равновесия и здоровья всего живого на планете, требующий внимательного отношения каждого.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2026-05-08T16:32:47Z</dcterms:created>
  <dcterms:modified xsi:type="dcterms:W3CDTF">2026-05-08T16:32:47Z</dcterms:modified>
</cp:coreProperties>
</file>