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главного: читаем, понимаем, пересказываем без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его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складывается из предложений, которые связаны одной темой. Обычно в нём есть начало, основная часть и конец. Такое деление помогает быстро увидеть главное и не потеряться в подробностях.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определить тему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простой вопрос: о чём этот текст? Она называет предмет разговора, событие или явление, о котором автор рассказывает.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смысл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может быть очень короткой: «осень», «дружба», «котёнок». Но за одним словом может скрываться целая история с разными деталями.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плана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уже понятна, легче выбрать, какие части текста важнее. Тогда план получается точным, а не похожим на мешок из случайных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что автор хотел донести до читателя. Она отвечает на вопрос: что нужно понять после чтения?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называет предмет разговора, а главная мысль объясняет, зачем текст написан. Они связаны между собой, но это не одно и то же.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главная мысль найдена, план становится яснее. В нём легче выделить самые важные части и не увлечься мелкими подробностями.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план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главное и записать пункты по порядку.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плана — это краткое название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плана не должен быть длинным, как целый абзац. Он передаёт только главное содержание части текста и легко запоминается.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или словосочетание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могут звучать как словосочетания или как вопросы. Оба варианта удобны: они помогают быстро вспомнить нужную часть и не перепутать порядок.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подробный план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состоит только из самых важных частей текста. Он особенно удобен, когда текст короткий и в нём немного событий.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план добавляет к главным пунктам ещё и важные подпункты. Он помогает разобраться в длинном тексте, где много признаков или действий.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лучше начинать с простого плана. Потом, если нужно, к нему можно добавить детали — как к скелету аккуратную одежду.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часть текста внимательно. Обрати внимание, какие слова повторяются и какие из них помогают понять, о чём здесь говорится.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важное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слова, без которых смысл части станет неполным. Это и есть подсказки для памяти: по ним легче восстановить содержание.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пункт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ключевых слов придумай короткое название части текста. Такой пункт получается точным, понятным и не слишком длинным.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ключевые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подсказывает заголовок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 теме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заранее намекает, о чём будет текст. По нему можно быстро догадаться о теме и настроиться на чтение.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нужно читать весь текст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заголовка мало для хорошего плана. Только после чтения всех частей становится понятно, что главное, а что — лишь подробность.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 говорит не всё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может назвать героя или предмет, но не раскрывать события. Тогда настоящая работа начинается уже внутри текста, где спрятаны важные смыслы.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пересказывать 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пункты плана записаны понятно, пересказ становится легче. Память не бегает по тексту как непослушный щенок, а идёт по знакомой дороге.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пропусков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говорить по порядку: сначала, потом, в конце. Поэтому пересказ получается связным, без пропусков и лишней путаницы.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название легче запомнить и быстрее использовать при пересказе, потому что оно сразу подсказывает главное содержание части текста, а не лишние подробности.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сделать название коротким и точным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«План текста» для 3 класса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готовый план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готового плана по смысловым признакам текста.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рассказа и план описания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 тот же приём работает по-разному. Для рассказа нужен порядок действий, а для описания — точное перечисление того, каким что-то является.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пункты плана часто связаны с изменениями и событиями. В описании пункты чаще называют части предмета или важные признаки целого.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описания нужен, когда важно перечислить признаки предмета, животного, человека или явления. Здесь главное — не действие, а свойства и особенности.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рассказа помогает увидеть события по порядку: сначала, потом и в конце. Он отвечает на вопрос, что произошло и как развивалась история.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Вопросный план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чтения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задаёт вопрос к началу текста: кто, что или о чём говорится. Это помогает сразу понять, с чего начинается мысль автора.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Середина текста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вопросы о событиях или признаках: что произошло, какой предмет, как он ведёт себя. Так легче заметить главную часть текста.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Причина и связь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объяснение, полезны вопросы почему и зачем. Они помогают увидеть не только событие, но и его причину.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удобно спросить: чем всё закончилось. Такой вопросный план показывает порядок событий и помогает пересказать текст без пропусков.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составлении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слишком длинные или слишком общие пункты. Их трудно запомнить, и они не помогают быстро вспомнить нужную часть текста.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главного или нарушение порядка. Иногда в план попадают мелкие подробности, а важная мысль теряется, как монетка в траве.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абзацы в тексте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часто начинает новую маленькую часть текста, поэтому он помогает заметить смену мысли. Но сам по себе абзац ещё не является пунктом плана.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 может стать одним пунктом плана, если в нём содержится главное содержание. Но иногда несколько коротких абзацев объединяются в один общий пункт.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составлении плана важно смотреть не только на границы абзацев, но и на смысл. Именно смысл подсказывает, как лучше разделить 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текстом на 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составить план без путаницы и пересказать текст по смыслу.
</a:t>
            </a:r>
            <a:endParaRPr lang="en-US" sz="134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187" y="184568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187" y="3527269"/>
            <a:ext cx="290925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план нужен школьнику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увидеть, о чём говорится в тексте, где находится главное и какие части нужно запомнить особенно внимательно. Читать становится спокойнее и проще.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без пропусков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пункты стоят по порядку, пересказ получается связным. Школьник не перескакивает с одного места на другое и не забывает важные события или признаки.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ответу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плану легче отвечать по учебнику и готовиться к устному ответу. Короткие пункты подсказывают, что сказать сначала, а что — потом.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сочинении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учит строить собственный текст. Он напоминает, в какой последовательности писать мысли, чтобы сочинение получилось аккуратным, ясным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котёнком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появился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можно рассказать, где и как человек встретил котёнка. Такой пункт сразу задаёт начало истории и помогает читателю войти в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показать, как котёнок вёл себя дальше. В конце удобно сказать, что изменилось и чем завершилась эта маленькая история.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это опора для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потерять тему, главную мысль и порядок частей текста. Если пункты короткие и понятные, пересказ получается уверенным, а чтение — намного легче.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2026-05-21T21:55:00Z</dcterms:created>
  <dcterms:modified xsi:type="dcterms:W3CDTF">2026-05-21T21:55:00Z</dcterms:modified>
</cp:coreProperties>
</file>