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география, население и роль в мире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объединяет огромные масштабы и резкие природные различия, влияющие на людей, экономику и политику.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 карте Азии и мира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КНР находится в Восточной Азии, имеет сухопутные границы с 14 государствами и выходит к Тихому океану. Площадь — около 9,6 млн км², население — свыше 1,4 млрд человек. Длинное побережье поддерживает торговлю через морские порты.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рельеф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Запад: горы и нагорья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Тибетское нагорье, Гималаи, Тянь-Шань и Куньлунь образуют труднодоступные территории с суровыми климатическими условиями.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Восток: низменности и плодородные долины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Низменности, равнины и долины на востоке дают более мягкие условия. Здесь сосредоточены основное земледелие и значительная часть населения, что влияет на плотность расселения.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районы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пояса и горные долины создают мозаичность природных ландшафтов: климат, высота и водные ресурсы меняются быстрее, чем в равнинных регионах.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реки и историческое ядро расселения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Хуанхэ: “колыбель земледелия”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Хуанхэ стала одним из центров ранних поселений. Вода и плодородные почвы поддерживали стабильное земледелие, а возникшие города постепенно закрепляли хозяйственную специализацию региона.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Янцзы: мощный бассейн для рисового земледелия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 и её бассейн связаны с формированием крупных общин и разветвлённой городской сети. Плодородные равнины и дельты создавали условия для выращивания риса и других культур, усиливая расселение по долинам.
</a:t>
            </a:r>
            <a:endParaRPr lang="en-US" sz="13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Китая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логика смены этапов (от древних империй к современной модернизации)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расселение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остаётся самой населённой страной мира, но жители распределены крайне неравномерно: основная концентрация приходится на восток и юго-восток, где больше рабочих мест и инфраструктуры.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провинции, долины рек и крупные агломерации характеризуются высокой плотностью населения. Запад при этом остаётся менее освоенным, поэтому там плотность заметно ниже.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демографию влияет урбанизация, внутренняя миграция и старение. Эти процессы постепенно меняют рынок труда и становятся важным фактором социальной политики государства.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Китая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производство, транспорт, строительство и финансово-цифровые услуги играют ключевую роль, а сельское хозяйство, несмотря на значение, занимает меньшую долю, чем раньше.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процентов видно направление: индустриализация и рост городов усиливают услуги и промышленность, поддерживая масштабную экономическую активность.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описание структуры секторов по материалам учебно-справочного уровня (точные доли в условии не приведены).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74136"/>
            <a:ext cx="4865100" cy="2318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Китая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характеристик подчёркивает масштаб страны и концентрацию экономической активности в восточных регионах.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соединяет огромную территорию и внутренний рынок с высокой “экономической плотностью” в прибрежно-восточной части, где сосредоточены города и транспорт.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ООН, статистика КНР.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85522"/>
            <a:ext cx="311100" cy="24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 и крупнейшие города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экспорт на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восточном побережье расположены ключевые транспортные узлы и портовые зоны, которые связывают промышленность Китая с мировыми рынками и поддерживают поток экспортных товаров.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Янцзы и производственные кластеры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дельты Янцзы формируются крупные агломерации с заводами, научными парками и промышленной кооперацией. Здесь особенно заметна связь производства и высокотехнологичного экспорта.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как финансово-промышленный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концентрирует деловую инфраструктуру и значительную часть экономической активности региона. Это сочетание промышленности, услуг и логистики усиливает роль города в стране.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“Гуанчжоу—Шэньчжэнь” и “Пекин—Тяньцзинь”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агломерации объединяют промышленность, научные и экспортные предприятия. Они также притягивают внутреннюю миграцию, так как создают новые рабочие места и сервисы.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в Китае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урбанизации связано с расширением промышленности и транспорта, строительством жилья и массовым притоком населения из сельских районов в города.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устойчивое усиление городского образа жизни и рост роли агломераций как центров занятости, услуг и экономического развития.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 по описанию в условии (точные данные по годам требуют сверки с источником).
</a:t>
            </a:r>
            <a:endParaRPr lang="en-US" sz="7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цифровая экономика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стал одним из мировых лидеров в мобильной связи и сервисах повседневной цифровой жизни: быстрый интернет, массовое использование приложений и экосистемы, соединяющие покупки, доставку и коммуникации в единую инфраструктуру.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платежи, электронная коммерция и технологическая цепочка для электромобилей усилились благодаря крупным игрокам. Huawei, Alibaba и Tencent задают стандарты платформ, а BYD и CATL отражают масштаб производства аккумуляторов и техники.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900" y="1037514"/>
            <a:ext cx="291900" cy="233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4250" y="1025874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6500" y="2378175"/>
            <a:ext cx="2247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34249" y="2378175"/>
            <a:ext cx="256800" cy="25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0450" y="3730475"/>
            <a:ext cx="256800" cy="25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 транспорт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кадры и расширение вузов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университетов и научных центров увеличил выпуск специалистов в инженерных и естественно-научных направлениях. Это поддерживает технологические отрасли и формирует долгий человеческий ресурс для инноваций в регионах.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прикладные разработки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наращивает научную инфраструктуру и фокусируется на прикладных проектах. Особый акцент делается на исследованиях, связанных с искусственным интеллектом, чтобы быстрее превращать знания в технологии.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Высокоскоростные 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высокоскоростных железных дорог заметно повышает связность территорий. Быстрые маршруты снижают временные издержки, поддерживают региональную занятость и помогают выравнивать возможности доступа к экономическим центрам.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программа и спутниковые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программа и развитие спутниковых систем укрепляют навигацию, связь и мониторинг территории. Такие решения важны для логистики, научных наблюдений и управления инфраструктурой в разных климатических условиях.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наука как «система развития»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и научные программы взаимно усиливают друг друга: исследования дают новые решения, а инфраструктура ускоряет их внедрение. В итоге сокращаются различия между регионами по доступу к возможностям роста.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Китая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значимые направления торговли связаны с США, странами ЕС, АСЕАН, Японией и Южной Кореей; структура обмена опирается на баланс экспорта технологий и импорта сырья.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 слайде показывают «тяготение» торговых потоков к крупнейшим экономикам, что логично при высокой роли промышленного экспорта и потребности в ресурсах.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визуализация (без привязки к конкретным статистическим значениям); для точных цифр см. базы Всемирного банка и ООН Comtrade, актуальные публикации за последний год.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«Пояс и путь»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логистико-экономического эффекта (по материалам о концепции инициативы и её инфраструктурном фокусе).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традиции повседневной жизни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культура опирается на иероглифическую письменность, каллиграфию и практики, развивавшиеся веками. Традиция письма помогает воспринимать язык как носитель смысла и эстетики.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культура, празднование Нового года по лунному календарю и боевые искусства формируют ритм повседневности. При этом кухня и семейные привычки заметно различаются от региона к региону, как в мозаике.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сохраняются ценности уважения к семье, образованию, труду и старшим поколениям. Именно они соединяют историческое наследие с современной социальной жизнью и объясняют многие культурные ожидания.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 Китая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Восточный, Центральный, Западный и Северо-Восточный Китай по урбанизации и специализации хозяйства; данные ориентированы на типичные региональные профили по сведениям национальной статистики.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профиль напрямую связан с плотностью городов и ролью территории в экономике: приморские зоны концентрируют промышленность, центр опирается на транспорт и аграрный сектор, запад — на ресурсы, северо-восток — на индустриальную преемственность.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статистическое бюро КНР.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сталкивается со смогом в крупных городах, особенно там, где концентрируются предприятия и интенсивное дорожное движение. На экологию дополнительно влияет высокая зависимость энергетики от угля и быстрые темпы перевозок.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отдельных районов характерны дефицит воды на севере и загрязнение рек. В ряде мест истощаются земли из‑за нагрузок сельского хозяйства и добывающих видов деятельности, что требует долгосрочного управления ресурсами.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расширяются меры по снижению воздействия: озеленение городов, развитие очистных сооружений и лесопосадки. Параллельно ускоряются проекты в солнечной и ветровой энергетике, чтобы диверсифицировать энергобаланс.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страны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баланс Китая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показана общая тенденция: уголь по-прежнему занимает заметную долю, тогда как ветер и солнце растут быстрее, дополняясь гидроэнергетикой и более умеренными долями нефти и газа.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логика проста: энергетический переход в Китае идет через расширение ВИЭ и наращивание промышленной базы для аккумуляторов и электромобилей при сохранении роли угля.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структура для наглядности; для точных долей см. статистику энергетики и отчёты международных организаций (например, МЭА) за актуальный год.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вызовы XXI 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внутренний фактор — старение населения. Оно меняет рынок труда, усиливает потребность в социальной поддержке и заставляет иначе планировать экономический рост и систему услуг для разных возрастных групп.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неравенство сохраняется: динамичные прибрежные зоны и менее развитые районы различаются по уровню занятости, инфраструктуры и доступу к инновациям. Вызов — выравнивание возможностей, не теряя темпы развития.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 остается системной проблемой: загрязнение воздуха и воды, давление на землю и необходимость сокращения выбросов требуют технологической модернизации и более чистой энергетики, чем прежняя угольная модель.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повестка связана с зависимостью от импорта ресурсов и конкуренцией крупных держав. Будущее страны во многом зависит от инноваций, повышения качества жизни и более устойчивого баланса экономики и экологии.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как пример географической и исторической мощи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соединяет древнюю цивилизацию, стратегическое географическое положение, огромный человеческий ресурс и современную индустриальную базу. Его путь показывает, как природные контрасты, расселение, транспорт и политика формируют роль страны в мире.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2026-05-13T06:03:03Z</dcterms:created>
  <dcterms:modified xsi:type="dcterms:W3CDTF">2026-05-13T06:03:03Z</dcterms:modified>
</cp:coreProperties>
</file>