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Ильина «Шум и Шумок»: урок о звуках, порядке и внимании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шумными героями и учимся слышать главное.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шум помогает, а когда мешает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сразу понятна первоклассникам: в ней есть класс, перемена, разговоры и знакомые правила. Она помогает увидеть разницу между весёлым оживлением и шумом, который мешает учиться, слушать учителя и отдыхать.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999" y="1887806"/>
            <a:ext cx="172125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особенности героев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есть озорство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передают шалость, суету и любопытство. Они не кажутся строгими или скучными, поэтому младшим школьникам легко представить их поведение и настроение в разных сценах.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звучат как шум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Шумок легко запоминаются, потому что их имена короткие, звучные и похожи на настоящие звуки. Уже по имени ясно: герои связаны с движением и громкими событиями.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быстро привлекают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персонажи сразу выделяются в тексте и помогают читателю следить за происходящим. Их говорящие имена делают историю живой, понятной и немного смешной.
</a:t>
            </a:r>
            <a:endParaRPr lang="en-US" sz="112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слово «шум» в истории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голоса и шаги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одном месте много людей, звуки начинают смешиваться: кто-то говорит громче обычного, кто-то спешит, кто-то топает. Так возникает ощущение неразберихи, а внимание становится труднее удержать.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Суета, которую видно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 тексте — это не просто звук, а признак беспорядка. Его легко представить как шумное место, где все двигаются одновременно, перебивают друг друга и почти не слышат спокойной речи.
</a:t>
            </a:r>
            <a:endParaRPr lang="en-US" sz="13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слово «шумок»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«шумок» звучит мягко и ласково, поэтому маленький шум кажется не страшным, а немного смешным. Оно сразу вызывает улыбку и делает речь живой.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слове слышится уменьшение: шум не сильный, а совсем небольшой. Для первоклассников это удобное и понятное слово, которое легко произнести и запомнить.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«Шумок» помогает тексту звучать по-сказочному. Оно добавляет игре со звуками лёгкость, а истории — добрый, озорной оттенок.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появляются Шум и Шумок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шум возникает быстро: дети говорят, двигаются, открывают учебники и могут случайно перебивать друг друга.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или двор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звуков становится ещё больше, потому что все спешат, играют и делятся новостями.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или общее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людей много, а правил мало, шум легко превращается в суету, и порядок приходится возвращать специально.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шумная ситуация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истории показывает, как весёлое движение превращается в беспорядок.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и их последствия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начинается с маленькой шалости: один громкий поступок кажется безобидным, но быстро привлекает внимание других и разрастается в общий шум.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шум становится сильнее, героям трудно слышать друг друга. Из-за этого речь путается, а простые слова и просьбы перестают доходить вовремя.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Беспорядок растёт постепенно: чем больше движения и голосов, тем труднее остановиться. Так текст показывает, как важно замечать проблему сразу.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Окружающим приходится вмешаться, чтобы вернуть спокойствие. Это помогает понять: поведение одного человека может повлиять на всех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6626" y="1385920"/>
            <a:ext cx="246300" cy="246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6626" y="2580703"/>
            <a:ext cx="246300" cy="24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7357" y="3775470"/>
            <a:ext cx="246300" cy="246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звучит смешно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Шум и Шумок сами по себе звучат забавно и сразу подсказывают, что герои связаны со звуками, движением и озорством.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звуков и слов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заметно много звучных повторов, поэтому фразы читаются легко и живо. Такой приём делает эпизоды ритмичными и запоминающимися.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преувеличение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преувеличение помогает увидеть, как обычная шалость превращается в заметную суматоху. Из-за этого ситуация выглядит смешной и чуть-чуть нелепой.
</a:t>
            </a:r>
            <a:endParaRPr lang="en-US" sz="9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чтение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история вызывает улыбку: герои кажутся озорными, подвижными и немного смешными. Их поведение легко представить, поэтому чтение получается живым и весёлым.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понимание, что слишком громкий шум мешает делу и людям рядом. Вместо смеха хочется спокойствия, порядка и внимательной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мешает лишний шум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шум мешает слушать учителя и понимать задания: слова сливаются, важное теряется, а ребёнку становится труднее следить за объяснением и отвечать по делу.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слишком громко, чтение, письмо и счёт требуют больше сил. Внимание быстро рассеивается, дети устают раньше и начинают ошибаться даже в знакомых действиях.
</a:t>
            </a:r>
            <a:endParaRPr lang="en-US" sz="1182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мешает не только учёбе, но и отдыху. Из-за громких голосов и суеты трудно успокоиться, сосредоточиться и услышать друг друга в нужный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представить шум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описать звук, который будто звенит и переливается. Он помогает услышать не просто громкость, а особую, живую звучность происходящего.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показывает сильный звук, который заполняет пространство и перебивает тихую речь. С ним легко представить шумную перемену или оживлённую суматоху.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шум воспринимается внезапно и неприятно. Такое слово показывает, что звук может прерывать спокойствие, пугать или мешать сосредоточиться на деле.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Гулкий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Гулкий шум напоминает эхо, тяжёлый фон и общий гул в помещении. Он помогает представить место, где звуки смешались и стали неразборчивыми.
</a:t>
            </a:r>
            <a:endParaRPr lang="en-US" sz="9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остановить шум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перейти от беспорядка к спокойной работе.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не всякий шум плохой: весёлое движение и живые голоса могут радовать. Но когда звуки становятся слишком громкими, они мешают всем вокруг.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напоминает, что каждый поступок влияет на окружающих. Если не думать о других, становится трудно слушать, работать и сохранять добрую атмосферу.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учат замечать, как быстро маленькая шалость превращается в беспорядок. Стоит вовремя остановиться, иначе шум начинает управлять поведением и настроением людей.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простой: уважение к людям, спокойная речь и внимание к правилам помогают и учиться, и дружить, и отдыхать без лишней суеты.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быть на иллюстрации к тексту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шумную сцену: удивлённые лица, раскрытые рты, взъерошенные волосы, быстрые движения и разбросанные вещи. Такая картинка сразу передаёт оживление и беспорядок.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хорошо смотрится контраст: герои успокаиваются, вокруг становится аккуратнее, позы и лица меняются. Так иллюстрация помогает увидеть переход от шума к порядку без 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 произведения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Шум и Шумок, и почему их имена так легко запоминаются? Эти вопросы помогают понять, как автор связывает героев со звуками, движением и озорством.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поведении героев к концу истории? Этот вопрос помогает увидеть главную мысль текста: важно вовремя остановиться, заметить других людей и исправить свою ошибку.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шум уместен, а где он мешает учиться, слушать и отдыхать? Ответ на этот вопрос показывает, почему одни звуки радуют, а другие нарушают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выводы о героях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Шумок сразу запоминаются как озорные персонажи. Их имена звучат похоже на настоящие звуки и вызывают улыбку.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весёлое поведение постепенно превращается в общий шум. Из-за этого становится трудно слушать, думать и сохранять порядок.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напоминают, что радость должна быть внимательной и вежливой. Спокойная речь и уважение к другим делают общение лучше.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пересказа истории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событий, которую удобно использовать при пересказе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истории с жизнью класса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уроке, где важно слышать 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объясняет новое правило, класс особенно нуждается в тишине. Если кто-то разговаривает слишком громко, остальные теряют нить мысли и начинают переспрашивать. На такой иллюстрации можно показать один шумный угол и спокойный класс в работе.
</a:t>
            </a:r>
            <a:endParaRPr lang="en-US" sz="1307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бывает разной
</a:t>
            </a:r>
            <a:pPr algn="l" indent="0" marL="0">
              <a:lnSpc>
                <a:spcPct val="115000"/>
              </a:lnSpc>
              <a:buNone/>
            </a:pPr>
            <a:r>
              <a:rPr lang="en-US" sz="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может быть весёлой, но она не должна превращаться в беспорядок. На картинке удобно сравнить две сцены: дети дружно играют и громко смеются, а рядом другой класс уже спокойно готовится к следующему занятию.
</a:t>
            </a:r>
            <a:endParaRPr lang="en-US" sz="14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чему учит «Шум и Шумок»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замечать, когда шум уже мешает, и понимать, что от поведения одного человека зависит настроение всех. Она напоминает: спокойная речь, внимание и порядок делают школьную жизнь дружелюбнее.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2026-05-24T00:45:34Z</dcterms:created>
  <dcterms:modified xsi:type="dcterms:W3CDTF">2026-05-24T00:45:34Z</dcterms:modified>
</cp:coreProperties>
</file>