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3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Литва: страна на востоке Балтийского моря
</a:t>
            </a:r>
            <a:endParaRPr lang="en-US" sz="2703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Литовская Республика — Северная Европа на берегу Балтики: Вильнюс, ЕС и НАТО, Шенген и евро.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Литвы и её соседи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Литва лежит в юго-восточной части Балтийского региона и омывается Балтийским морем. Она граничит с Латвией, Беларусью, Польшей и Россией (через Калининградскую область). Площадь около 65,3 тыс. км², население — примерно 2,8 млн человек.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Государство, язык и государственные символы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Литва — унитарное парламентское государство, где решения принимает парламент и правительство в рамках общей системы управления страны.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 — литовский, один из древнейших живых индоевропейских языков Европы. Это часть культурной самобытности литовцев.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состоит из жёлтой, зелёной и красной полос, герб «Витис» показывает всадника с мечом. Гимн связан с идеями свободы, достоинства и любви к родине.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Литвы по численности населения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Вильнюс и Каунас формируют основной «центр притяжения» по числу жителей, а Клайпеда важна как город морского региона.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Бросается в глаза концентрация населения в столичном и ключевых экономических центрах; остальные территории менее заселены.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значения по данным о численности населения крупнейших городов (актуальность зависит от года публикации; точные официальные цифры уточняются по статистическим источникам).
</a:t>
            </a:r>
            <a:endParaRPr lang="en-US" sz="7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рек и план города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Вильнюс расположен на юго-востоке Литвы, где встречаются реки Вильня и Нярис. Эта природная «подсказка» помогла городу развиваться как удобному месту для торговли и жизни. Город сохранил особый характер улиц и набережных.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центр Вильнюса называют ценностью мирового масштаба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центр Вильнюса внесён в список Всемирного наследия ЮНЕСКО в 1994 году. Здесь можно увидеть барочные фасады и старую городскую застройку. Место словно хранит историю в камне и площадях, где встречаются разные эпохи.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Башня Гедимина и «университетский» ритм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Вильнюс узнают по башне Гедимина и по гармонии старого города с современной жизнью. В столице много университетов и учебных заведений, а также важные учреждения культуры. Поэтому город часто сравнивают с «мозгом» страны.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Вильнюс — столица, исторический и культурный центр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540" y="1580311"/>
            <a:ext cx="669638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9320" y="2088061"/>
            <a:ext cx="860963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реки, озёра и природные зоны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Литва расположена на Восточно-Европейской равнине, поэтому ландшафты удобны для хозяйства и расселения. При этом лесов и зелёных зон много, они определяют местный «запах» природы.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системы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река — Неман. Также важны Нярис и Невежис: по ним удобно путешествовать и развиваются водные связи. Реки влияют на природу долин и хозяйственную деятельность.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болота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страны встречаются озёра и болота, которые поддерживают разнообразие живых организмов. В таких местах вода регулирует микроклимат. Это делает природу особенно «живой» и меняющейся.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дюны и сельские равнины
</a:t>
            </a:r>
            <a:pPr algn="ctr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побережье встречаются песчаные дюны, а внутри страны преобладают сельскохозяйственные равнины. Такой контраст хорошо видно в поездках по региону. Он помогает понимать, как человек и природа сосуществуют.
</a:t>
            </a:r>
            <a:endParaRPr lang="en-US" sz="94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744934"/>
            <a:ext cx="4452300" cy="2010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географические показатели Литвы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ключевых ориентирах страны: территория, население, природные особенности и связь с Европой.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Компактные размеры и выход к Балтийскому морю делают Литву удобной точкой связи между Балтикой и внутренними районами Европы.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по официальным и справочным данным о стране (точная актуализация по публикациям национальной статистики).
</a:t>
            </a:r>
            <a:endParaRPr lang="en-US" sz="75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истории Литвы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ключевых периодов (по представленному ходу событий).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Литва в эпоху Великого княжества Литовского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XIII–XV веках Великое княжество Литовское выросло в одно из крупнейших государств Европы. Управление укреплялось, а влияние — расширялось со временем.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Миндовге, Гедимине и Витовте территория государства значительно увеличилась. В сферу влияния входили земли современных Беларуси, Украины и части Польши.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этого периода видны и сегодня: в старых городах, замках, гербах и в культурной памяти. Многие традиции помогают сохранять связь поколений с историей.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праздники и культурная жизнь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традиции и календарь государственности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Литовская культура бережно сохраняет народные песни, танцы и ремёсла. Большое значение имеют уважение к природе и наблюдение за сезонными изменениями, потому что традиции связаны с природным циклом. Два важных государственных дня — 16 февраля и 11 марта.
</a:t>
            </a:r>
            <a:endParaRPr lang="en-US" sz="1028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Янский праздник и семейные обряды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Янский праздник занимает заметное место в традиционном календаре. Также ценятся семейные обряды, а хлеб выступает символом достатка. В культуре Литвы соединяются христианские праздники, фольклор и древние балтские обычаи.
</a:t>
            </a:r>
            <a:endParaRPr lang="en-US" sz="107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Литвы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услуг формирует наибольшую часть экономики, а промышленность и транспорт обеспечивают заметную занятость и доходы. Сельское хозяйство даёт меньшую долю.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 секторам показывает, что экономика Литвы особенно опирается на сервисы и связанные с ними цепочки поставок.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для иллюстрации структуры (без точных долей); направления по секторам — по описанию в методических материалах, без указания процента. Дата: 2026-05-11
</a:t>
            </a:r>
            <a:endParaRPr lang="en-US" sz="7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03143"/>
            <a:ext cx="462878" cy="462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104455"/>
            <a:ext cx="462695" cy="41128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587378"/>
            <a:ext cx="462927" cy="46292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315599"/>
            <a:ext cx="462724" cy="41131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торговля, транспорт и Клайпедский порт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 ЕС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Литва активно ведёт внешнюю торговлю со странами Европейского союза. Это поддерживает стабильный спрос на товары и услуги, особенно в промышленности и пищевом секторе.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Клайпедский порт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Клайпедский порт — крупнейший морской порт Литвы. Он важен для грузов и контейнеров, а также для паромного сообщения, связывающего Балтику с соседними маршрутами.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коридоры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Литву проходят автомобильные и железнодорожные пути, которые соединяют Балтийский регион, Польшу и внутренние районы. Это ускоряет доставку и снижает издержки.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товары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включает мебель, продукты питания, химическую продукцию и высокотехнологичные изделия. Такая «разнообразная корзина» помогает экономике устойчивее переживать колебания спроса.
</a:t>
            </a:r>
            <a:endParaRPr lang="en-US" sz="12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Литвы: изменения и новые источники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закрытия Игналинской АЭС в 2009 году энергосистема перестраивалась. Параллельно росла роль местных источников энергии: ветра, биомассы и солнечных установок.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условного индекса показывает направление реформ: снижение зависимости от внешних поставок и наращивание доли возобновляемых ресурсов.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график для иллюстрации тренда; точные значения в презентации не приведены. Упоминание закрытия Игналинской АЭС: 2009 год. Дата: 2026-05-11
</a:t>
            </a:r>
            <a:endParaRPr lang="en-US" sz="7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 современные технологии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Литве развита сеть школ и гимназий, а уровень грамотности остаётся высоким. Учебные учреждения поддерживают базовые знания и помогают осваивать новые предметы через практику.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Вильнюсский университет основан в 1579 году и входит в число старейших университетов Восточной Европы. Страна известна работами в лазерной физике, биотехнологиях, медицине и финтех-направлениях.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молодёжи важны международные программы обучения и обмены, а также развитие цифровых навыков. Это помогает ориентироваться в современных профессиях и технологиях без отрыва от учёбы.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0338" y="1073232"/>
            <a:ext cx="6563325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городов Литвы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отличаются по роли: столичные функции, промышленность, транспорт и морская связь.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Столичный Вильнюс — центр страны, а остальные города специализируются: Клайпеда связана с морем, Каунас и Шяуляй — с промышленностью, Паневежис — с производством.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значения, приведённые в учебных справках и описаниях (ориентиры «около»). Дата: 2026-05-11
</a:t>
            </a:r>
            <a:endParaRPr lang="en-US" sz="7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Куршская коса и Балтийское побережье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Куршская коса — узкая песчаная полоса между Балтийским морем и Куршским заливом; она включена в список Всемирного наследия ЮНЕСКО. Здесь много высоких дюн и хвойных лесов.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побережье Литвы сочетает курортные зоны, рыболовство, портовую деятельность и природоохранные территории. Эти места важны для туризма, экологии и наблюдений за прибрежными процессами.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Литвы и миграционные изменения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1990-х годов на численность населения повлияло уменьшение притока людей и рост миграции в другие страны ЕС. Часто уезжают ради работы и учёбы.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линия показывает устойчивый спад, а миграционный отток усиливает различия между городами и сельскими районами по школам и рынку труда.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описательный, без точных чисел в презентации; причинно-следственные связи — по указанным в исходном материале факторам. Дата: 2026-05-11
</a:t>
            </a:r>
            <a:endParaRPr lang="en-US" sz="7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9320" y="2088061"/>
            <a:ext cx="860963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76065" y="1488977"/>
            <a:ext cx="886500" cy="7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повседневная жизнь в современной Литве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Баскетбол как традиция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Баскетбол — самый популярный вид спорта в Литве и часть национальной идентичности. Сборная добивалась заметных успехов на международных соревнованиях, включая олимпийские медали.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госуслуги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жизни всё чаще используются цифровые государственные услуги. Это помогает быстрее решать административные вопросы без лишних поездок и очередей.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велодвижение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городская инфраструктура для велосипедистов: появляются удобные маршруты и безопасные общественные пространства. Такой подход поддерживает здоровый образ жизни и мобильность.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стандарты сервиса
</a:t>
            </a:r>
            <a:pPr algn="ctr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Благоустроенные общественные пространства и заметное внимание к сервису отражают европейские стандарты. Это видно в городском благоустройстве и организации городской среды.
</a:t>
            </a:r>
            <a:endParaRPr lang="en-US" sz="9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международные связи усиливают роль Литвы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логическую цепочку членства и участия: ЕС → Шенген → НАТО → европейские программы (по исходному описанию).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Литва сегодня: небольшая страна с важным положением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Литва соединяет выгодную географию на Балтике, богатую историю, развитые города и современную интеграцию в Европу. Природа, транспорт и новые технологии делают её заметной в географии, экономике и политике Балтийского региона.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2026-05-11T23:26:45Z</dcterms:created>
  <dcterms:modified xsi:type="dcterms:W3CDTF">2026-05-11T23:26:45Z</dcterms:modified>
</cp:coreProperties>
</file>