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Слова-предложения: как одно слово может быть целой мыслью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и смысл уже понятен.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реплики звучат в разговоре, переписке и литературных диалогах. Они помогают быстро отвечать, выражать чувства, соблюдать вежливость и точно понимать смысл коротких высказываний в разных ситуациях общения.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слова-предложения и зачем они нужны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слово-предложение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Слово-предложение состоит только из одной словоформы, но не теряет смысла. Оно может само передавать ответ, просьбу, эмоцию или реакцию без дополнительных слов.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употребляется как отдельная реплика в диалоге. Оно не входит в состав большого предложения и произносится так, будто уже содержит законченное сообщение.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слово-предложение можно по обстановке общения. Одно и то же слово в разговоре может означать согласие, отказ, удивление, благодарность или приветствие.
</a:t>
            </a:r>
            <a:endParaRPr lang="en-US" sz="1051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слова называют предметы, признаки или действия, а слово-предложение прежде всего выражает отношение говорящего. Поэтому слова вроде да, нет, увы, спасибо ведут себя особым образом.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 полно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Слово-предложение звучит кратко, однако передаёт целую мысль. Именно поэтому оно часто встречается в диалогах, сказках, пьесах и живой устной речи.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Слово-предложение передаёт завершённую мысль в конкретной ситуации. Его не нужно дополнять, чтобы понять ответ, просьбу или реакцию говорящего.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Законченное сообщение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оно часто заменяет целую фразу: подтверждает услышанное, выражает отказ, просит подождать или показывает удивление, не требуя длинного объяснения.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диалоге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усиливается интонацией: утвердительной, вопросительной, восклицательной или побудительной. Именно она помогает понять, что слово несёт отдельное сообщение.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интонация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контекста такие слова могут быть неясны, но в речи ситуация сразу подсказывает значение. Поэтому короткая реплика звучит уверенно и осмысленно.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из ситуации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законченный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в живой речи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разговоре школьники и взрослые часто отвечают одним словом. Так речь становится короче, а смысл сохраняется: да, нет, ладно, хорошо.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спасибо, здравствуйте и пожалуйста помогают начать разговор, поблагодарить или проявить уважение. Они особенно важны в школьной и семейной речи.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ура, ах, ой, увы передают радость, удивление, сожаление или огорчение. Они позволяют быстро показать чувство без длинного объяснения.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тише или стой помогают сразу обратить внимание собеседника. Такие слова звучат естественно там, где нужно быстро и ясно повлиять на ситуацию.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одно слово часто заменяет целую фразу и делает разговор динамичным. Поэтому слова-предложения особенно заметны в переписке, сценках и устной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речевые задачи могут выполнять слова-предложения в разных ситуациях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может выполнять разные речевые задачи: подтверждать, отрицать или передавать эмоцию.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«Слова-предложения»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слов-предложений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слова-предложения совпадают с междометиями: ах, ой, увы, эх. Они тоже передают чувство, удивление или сожаление, поэтому в речи звучат очень выразительно.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не всё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междометие является словом-предложением. Междометие может лишь выражать эмоцию, а слово-предложение должно быть самостоятельной репликой с завершённым смыслом в ситуации общения.
</a:t>
            </a:r>
            <a:endParaRPr lang="en-US" sz="1252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понять как полный ответ, просьбу или реакцию без добавления других слов, оно работает как слово-предложение. Если нет — это просто междометие.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и междометия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слово-предложение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выражает ли одно слово законченную мысль в ситуации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могут звучать спокойно и уверенно, если выражают согласие или подтверждение. В письме в таком случае часто ставят точку: Да.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короткая реплика произносится с вопросом или сомнением. Тогда её смысл передаётся вопросительной интонацией и соответствующим знаком: Нет?
</a:t>
            </a:r>
            <a:endParaRPr lang="en-US" sz="1114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выражает сильное чувство, его произносят с повышенной эмоциональностью. На письме это обычно обозначается восклицательным знаком: Увы!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побуждает к действию или просит соблюдать тишину, оно звучит как краткое обращение. На письме такие реплики часто пишут с восклицательным знаком: Тише!
</a:t>
            </a:r>
            <a:endParaRPr lang="en-US" sz="10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по учебным примерам темы «Слова-предложения»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особенно заметны короткие ответы, формы вежливости и эмоциональные реакции.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согласие и эмоциональные реплики; это показывает, что такие слова чаще всего служат быстрым ответом.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слова-предложения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реплики, которая требует короткого ответа. Одно слово помогает не затягивать диалог и сразу показывает отношение собеседника к сказанному.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Слово-предложение заменяет целую фразу: подтверждает, отказывает, просит или уточняет. В диалоге оно звучит естественно и делает речь точной и быстрой.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выражает чувство: удивление, сожаление, радость. Именно так реплики вроде «Да» и «Увы» передают смысл без лишних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слов-предложений в диалоге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герой отвечает не длинной фразой, а коротким «Ладно». Сразу чувствуется его настроение: он согласен, но не хочет спорить. Такие реплики помогают писателю показать характер без подробных объяснений.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реплика — и характер героя уже слышен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сцене персонажи часто перебивают друг друга словами «Да», «Нет», «Тише». Из-за этого действие развивается быстро, а читатель легко представляет живой разговор. Короткие реплики делают сцену напряжённой и выразительной.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держится на коротких ответах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или стихотворении одно «Ах!» может передать восторг, испуг или удивление. Писатели используют такие слова, чтобы усилить чувство момента и сделать текст похожим на настоящую речь.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 одном слове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в 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 синтаксические признаки слов-предложений в русском языке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короткие слова и определим, когда они становятся самостоятельной репликой.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длина слова определяет его роль, а смысл в ситуации общения: некоторые формы могут быть полноценной репликой.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слово-предложение отличается от обычного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98" y="3203765"/>
            <a:ext cx="282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короткое и самостоятельное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всякое короткое слово является словом-предложением. Важно, может ли оно передать законченную мысль в конкретной ситуации и заменить целую реплику.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условиях может быть обычным словом или словом-предложением. Без ситуации общения смысл часто понять невозможно.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знаке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тоже оформляется на письме. Часто нужны точка, вопросительный или восклицательный знак, чтобы передать интонацию правильно.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частью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входит в состав более длинной фразы, оно не является отдельным словом-предложением. Нужно проверять, может ли оно стоять самостоятельно.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сравнения типов предложений
</a:t>
            </a:r>
            <a:endParaRPr lang="en-US" sz="10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предложения бывают очень разными по длине. Важнее не количество слов, а то, выражена ли мысль полностью и понятно.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слово может быть предложением, если оно самостоятельно передаёт законченное сообщение в 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может быть в 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примера: слово «Ладно»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смыслу и ситуации определить, является ли слово самостоятельной репликой.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знание этой 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правильно ставить точку, вопросительный или восклицательный знак. Без этого короткая реплика может потерять нужную интонацию и смысл.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слов-предложений помогает быстрее разбирать реплики персонажей, замечать их настроение и понимать, почему одно короткое слово может заменить длинный ответ.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диалогов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рассказов и пьес легко заметить, как автор передаёт характер героя через короткие ответы. Это полезно на уроках русского языка и литературы.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слов-предложений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отказ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«Да», «нет» и «ладно» часто заменяют целую фразу. В разговоре они помогают быстро ответить, не повторяя длинное объяснение.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«Увы», «ах», «ой» выражают сожаление, удивление или испуг. Такие слова особенно заметны в живой речи и художественных текстах.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«Тише» и «стой» могут служить короткой просьбой или предупреждением. Они становятся понятными благодаря интонации и ситуации общения.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«Спасибо», «привет», «здравствуйте» часто звучат как самостоятельные обращения или ответы. Они помогают сделать речь доброжелательной и точной.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объединяет одно: в нужной ситуации они выражают законченную мысль без дополнительных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школьных ситуациях одно слово выполняет разные речевые задачи.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короткой реплики зависит от обстановки: одно и то же слово может выражать согласие, эмоцию или просьбу.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речевыми ситуациями в школе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в речи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Слова-предложения показывают, что в русском языке даже очень короткая реплика может быть полноценным высказыванием. Их смысл раскрывают ситуация, интонация и знак в конце.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целая мысль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2026-05-28T06:35:05Z</dcterms:created>
  <dcterms:modified xsi:type="dcterms:W3CDTF">2026-05-28T06:35:05Z</dcterms:modified>
</cp:coreProperties>
</file>