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связаны стороны, углы и признаки треугольника.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между сторонами и углами треугольника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треугольник так важен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встречается в конструкциях, чертежах и задачах. Его свойства позволяют быстро сравнивать элементы, находить неизвестные величины и проверять, верно ли построена фигура.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треугольника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646889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всегда три стороны, которые обычно обозначают буквами a, b и c. Именно их длины сравнивают, когда нужно определить, какая сторона больше или меньше.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646889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036953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элементы расположены рядом, а противолежащие — напротив. В задачах важно сравнивать именно противолежащие сторону и угол, а не соседние.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7036953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противолежащие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39437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связь в теме — между стороной и углом, лежащими напротив друг друга. Именно по этой связи делают выводы о порядке элементов без измерений.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439437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элементы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3841921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 — это точки, где сходятся стороны треугольника. Они помогают ориентироваться на чертеже и правильно находить, какой угол относится к какой стороне.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3841921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вершины
</a:t>
            </a:r>
            <a:endParaRPr lang="en-US" sz="1000" dirty="0"/>
          </a:p>
        </p:txBody>
      </p:sp>
      <p:sp>
        <p:nvSpPr>
          <p:cNvPr id="20" name="Text 10"/>
          <p:cNvSpPr txBox="1"/>
          <p:nvPr/>
        </p:nvSpPr>
        <p:spPr>
          <a:xfrm>
            <a:off x="2244405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Каждой стороне соответствует угол на противоположной вершине: напротив a лежит A, напротив b — B, напротив c — C. Эти пары важно не путать с соседними элементами.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2244405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угла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больше, то и угол напротив неё больше
</a:t>
            </a:r>
            <a:endParaRPr lang="en-US" sz="235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любом треугольнике большей стороне соответствует больший угол, лежащий напротив неё. Это правило позволяет сравнивать элементы фигуры, даже если не известны их точные размеры.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упорядочить элементы треугольника без линейки и транспортира. Оно особенно полезно при проверке решений и при устных ответах.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полезно отмечать пару «сторона — противоположный угол» одинаковым цветом или символом. Так легче увидеть, какие элементы нужно сравнивать в задаче.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на чертеже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треугольнике ABC сторона BC длиннее стороны AC, то угол A больше угла B. Сравнение всегда делают по противоположным парам: сторона — угол напротив.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сравнения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больше, то и сторона напротив него больше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23000" y="127534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утверждение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23000" y="153835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треугольника больше другого, то и сторона, лежащая напротив него, длиннее. Это правило является обратным к сравнению «большая сторона — больший угол».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323000" y="377369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323000" y="403670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правила вместе помогают не только решать задачи, но и проверять рассуждения. Если вывод о стороне не согласуется с углом напротив неё, значит, в решении есть ошибка.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323000" y="2524520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применения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323000" y="2787530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C больше угла B, то сторона AB длиннее стороны AC. Сначала сравнивают углы, затем переносят результат на соответствующие противоположные стороны.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между сторонами и противолежащими углами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схеме видно, что порядок сторон переносится на противоположные углы: чем длиннее сторона, тем больше соответствующий угол.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&gt; b &gt; c, то и A &gt; B &gt; C. Порядок противоположных элементов в треугольнике совпадает.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свойства о соответствии большей стороны большему углу в треугольнике.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и равные углы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47250" y="3904432"/>
            <a:ext cx="35874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47250" y="4148583"/>
            <a:ext cx="3587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часто упрощает решение задач. Зная одно равенство сторон или один угол, можно сразу сделать вывод о втором угле или второй стороне.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16825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равнобедренности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16825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стороны треугольника равны, то равны и углы, лежащие напротив них. Такой треугольник называют равнобедренным, а равные стороны — боковыми.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2807850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углы при нём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807850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сторона равнобедренного треугольника называется основанием. Углы при основании всегда равны, поэтому один из них можно найти по другому, если он известен.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равнобедренного треугольника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свойства и показано, как они помогают в задачах.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даёт сразу несколько равенств, поэтому его удобно использовать при вычислениях и построениях.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равнобедренного треугольника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равен каждый угол равностороннего треугольника.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 равна 180°; свойство равностороннего треугольника.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угла равностороннего треугольника одинаковы, а их сумма равна 180°. Это делает фигуру особенно симметричной и удобной для построений.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стороны и углы треугольника
</a:t>
            </a:r>
            <a:endParaRPr lang="en-US" sz="316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связях между противоположными элементами и проверке свойств треугольника.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общая сумма внутренних углов любого треугольника.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свойство: сумма внутренних углов треугольника равна 180°.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два угла, третий находят вычитанием. Это быстро проверяет вычисления и помогает решать задачи по рисунку.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могут быть углы треугольника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комбинации углов могут описывать разные виды треугольников. Важно лишь, чтобы их сумма всегда была одинаковой.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может быть один прямой угол, три равных угла или одна большая и две меньшие величины, если сумма равна 180°.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правило: сумма внутренних углов треугольника равна 180°.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внешний угол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на продолжении стороны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одну сторону треугольника продолжить, появляется внешний угол. Он образуется рядом с внутренним углом и составляет с ним развернутый угол. На чертеже это удобно показывать отдельной линией продолжения и дугой для нового угла.
</a:t>
            </a:r>
            <a:endParaRPr lang="en-US" sz="14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далёких угла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можно сравнить с двумя внутренними, которые не прилегают к нему. Их сумма даёт его величину. Поэтому по одному внешнему углу часто можно найти сразу два неизвестных внутренних угла в задаче.
</a:t>
            </a:r>
            <a:endParaRPr lang="en-US" sz="1668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всегда больше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всегда больше каждого из двух удалённых внутренних углов по отдельности. Это свойство помогает быстро проверять, не допущена ли ошибка в построении или вычислениях, особенно когда в задаче есть только схема без чисел.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23000" y="127534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две стороны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23000" y="153835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складывают любые две стороны. Если их сумма больше третьей стороны, такая тройка отрезков может стать треугольником. Это правило проверяет геометрическую возможность построения.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323000" y="377369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Отсекаем невозможные наборы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323000" y="403670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одна сумма не больше третьей стороны, треугольник построить нельзя. Такое правило сразу помогает отличить допустимые данные от ошибочных ещё до чертежа.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323000" y="2524520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все варианты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323000" y="2787530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 одного совпадения: нужно убедиться, что условие выполняется для каждой пары сторон. Только тогда можно быть уверенным, что фигура действительно существует и её можно начертить.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суммы двух сторон с третьей и сделайте вывод о возможности построения.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каждая пара сторон даёт сумму, большую третьей, треугольник строится; при нарушении хотя бы одного условия построение невозможно.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правило: неравенство треугольника.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набора длин на возможность построения треугольника
</a:t>
            </a:r>
            <a:endParaRPr lang="en-US" sz="28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сторон и углов в одном треугольнике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сторона, тем больше угол напротив неё. Это позволяет сравнивать элементы треугольника даже без измерений.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сторон и порядок противолежащих углов совпадают: большему соответствует большее, а меньшему — меньшее.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свойство треугольника: большая сторона лежит напротив большего угла.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соотношения в треугольнике
</a:t>
            </a:r>
            <a:endParaRPr lang="en-US" sz="2481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применения свойств треугольника при решении задач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рядом со стороной не является её парой для сравнения. Нужно всегда искать элемент, лежащий напротив, иначе выводы о большей стороне и большем угле будут неверными.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соседние и противоположные элементы
</a:t>
            </a:r>
            <a:endParaRPr lang="en-US" sz="1082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забывают, что внутренняя сумма треугольника всегда равна 180°. Без этого правила невозможно правильно найти неизвестный угол или проверить решение.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считают сумму углов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считать, что большая сторона обязательно находится рядом с большим углом. Важна именно противоположность, а не соседство элементов на чертеже.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вывод только по картинке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стороны равны, то равны и углы напротив них. Пропуск этого правила приводит к ошибкам в равнобедренных и равносторонних треугольниках.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равные стороны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3483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902758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8051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38608"/>
            <a:ext cx="221100" cy="1965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194250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свойства используются в жизни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фермы помогают делать пролёты прочными и устойчивыми. Такая форма распределяет нагрузку так, чтобы конструкция меньше деформировалась под весом.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каркасах крыш треугольники удерживают форму и помогают точно рассчитывать углы наклона. Это важно для надёжности и правильного распределения веса.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Велосипедные рамы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Рама велосипеда часто состоит из треугольников, потому что такая геометрия делает конструкцию жёсткой и при этом сравнительно лёгкой.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знаки легко заметить издалека, а их форма хорошо читается в движении. В задачах геометрии это удобный пример реальной фигуры.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инженерия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используют соотношения сторон и углов, чтобы точно задавать размеры деталей и проверять, можно ли собрать конструкцию без 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стороны и углы треугольника, можно находить неизвестные величины, проверять построения и быстро замечать ошибки. Эти свойства делают геометрию понятной и полезной.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2026-06-03T12:19:09Z</dcterms:created>
  <dcterms:modified xsi:type="dcterms:W3CDTF">2026-06-03T12:19:09Z</dcterms:modified>
</cp:coreProperties>
</file>