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и ключевые темы: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с богатой историей и культурным наследием.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возникла из Киевской Руси, затем стала царством и империей. С 1991 года — Российская Федерация, охватывающая огромную территорию от Европы до Тихого океана с многонациональным населением.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становление и географический масштаб
</a:t>
            </a:r>
            <a:endParaRPr lang="en-US" sz="2382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лидер по территории и часовые пояса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1-е место по площади — более 17 миллионов км². На территории страны расположено 11 часовых поясов от Калининграда до Камчатки, что подчёркивает её масштаб и разнообразие.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соседские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граничит с 16 странами сухопутно и омывается водами 12 морей трёх океанов. Это обеспечит ей важное стратегическое положение и доступ к разным регионам мира.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главные реки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представлены разнообразные ландшафты — от тундры и тайги до степей и пустынь. Крупнейшие реки, такие как Волга, Лена и Амур, играют важную роль в экологии и экономике страны.
</a:t>
            </a:r>
            <a:endParaRPr lang="en-US" sz="122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характеристики России
</a:t>
            </a:r>
            <a:endParaRPr lang="en-US" sz="25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проживает около 146 миллионов человек, включающих более 190 этнических групп. Русские составляют 80%, остальные — разнообразные национальные меньшинства, обогащающие культуру страны.
</a:t>
            </a:r>
            <a:endParaRPr lang="en-US" sz="1295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культурное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говорят на многих языках и сохраняют различные традиции. Такое разнообразие делает страну уникальной и способствует развитию взаимопонимания и толерантности.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и конституционные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ислам, буддизм и иудаизм — главные традиционные религии страны. Конституция гарантирует равные права и свободы для всех народов, обеспечивая мирное сосуществование.
</a:t>
            </a:r>
            <a:endParaRPr lang="en-US" sz="142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этническое разнообразие России
</a:t>
            </a:r>
            <a:endParaRPr lang="en-US" sz="2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и административное 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 85 субъектов, включая республики, края, области и особые территории, что отражает её многообразие и самоуправление в рамках единого государства.
</a:t>
            </a:r>
            <a:endParaRPr lang="en-US" sz="1306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власти и государственные символы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— глава государства, законодательная ветвь — Федеральное собрание, а исполнительная — правительство. Основные символы — флаг, герб и гимн отражают историческую и культурную идентичность.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 и символика России
</a:t>
            </a:r>
            <a:endParaRPr lang="en-US" sz="25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 административный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расположены ключевые органы власти: Кремль, Государственная дума и Совет Федерации. Это центр принятия решений и управления страной.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населением более 12,7 миллионов человек, Москва славится музеями, историческими памятниками и богатой архитектурой, являясь культурной столицей России.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принцип светскости, отделяющий церковь от государства. Конституция обеспечивает права граждан и верховенство закона, президент избирается на шесть лет, парламент — на пять.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система и государственная символика России
</a:t>
            </a:r>
            <a:endParaRPr lang="en-US" sz="2306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система независима, что поддерживает правосудие. Государственные символы включают триколор — бело-сине-красный флаг, двухглавого орла как герб и официальный государственный гимн.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четко переживает четыре сезона: холодные снежные зимы с температурой до -40°C и тёплое лето с +10°C на севере и до +35°C на юге. Весна и осень сопровождаются паводками и переменчивой погодой.
</a:t>
            </a:r>
            <a:endParaRPr lang="en-US" sz="1527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природа России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климатические особенности
</a:t>
            </a:r>
            <a:endParaRPr lang="en-US" sz="1747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растут обширные леса тайги, тундры, степи и субтропики Черноморского побережья. Россия обладает крупнейшими лесными массивами в мире и разнообразными природными зонами.
</a:t>
            </a:r>
            <a:endParaRPr lang="en-US" sz="1594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ландшафты России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и Красная площадь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и Красная площадь — памятники всемирного значения и объекты ЮНЕСКО, символизирующие историческую силу и архитектурное мастерство России.
</a:t>
            </a:r>
            <a:endParaRPr lang="en-US" sz="1150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северная столица
</a:t>
            </a:r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славится дворцами и музеями, включая Эрмитаж — один из крупнейших музеев мира, отражая богатое культурное наследие страны.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архитектурные памятники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Блаженного, Петропавловская крепость и Новодевичий монастырь являются яркими примерами религиозной и военной архитектуры России.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Всемирного наследия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хранит 29 объектов ЮНЕСКО, среди них Байкал — самое глубокое озеро, вулканическая Камчатка и горы Алтая с уникальной флорой и фауной.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природное наследие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ремёсла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с кобальтовой росписью по фарфору, хохлома — золотисто-красная деревянная роспись, жостовские подносы и художественная роспись по металлу демонстрируют мастерство народных умельцев.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сувениры и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— символ русской культуры, известный во всем мире. Народные танцы, костюмы и фольклорных праздники сохраняют яркие традиции и объединяют людей.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ремёсла и культурные традиции
</a:t>
            </a:r>
            <a:endParaRPr lang="en-US" sz="26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кухня: традиции и особенности
</a:t>
            </a:r>
            <a:endParaRPr lang="en-US" sz="2982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 славится широким выбором блюд, таких как борщ, щи и пельмени. Традиционно на столе присутствуют соления и грибы, подчеркивающие сезонность и натуральность продуктов.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— важный элемент культуры, его часто пьют из самовара. Разнообразие народов страны отражается в региональных кулинарных традициях, создавая уникальные вкусовые сочетания.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Менделеев: Периодическая таблица элементов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создал систему классификации химических элементов, которая остаётся фундаментом современной химии. Его открытие помогло понять структуру вещества и законы природы.
</a:t>
            </a:r>
            <a:endParaRPr lang="en-US" sz="1038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Королёв: Отец советской космонавтики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Королёв руководил запуском первого искусственного спутника и полётом Юрия Гагарина. Благодаря его трудам СССР стал лидером в освоении космоса.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Павлов: Исследователь физиологии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получил Нобелевскую премию за изучение рефлексов, что стало основой для науки о поведении и обучении живых организмов.
</a:t>
            </a:r>
            <a:endParaRPr lang="en-US" sz="1253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Александра Ковалевская: Первая женщина-профессор математики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Ковалевская внесла значительный вклад в дифференциальные уравнения и механические задачи, преодолев гендерные барьеры в науке Европы XIX века.
</a:t>
            </a:r>
            <a:endParaRPr lang="en-US" sz="1128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учёные и изобретатели России
</a:t>
            </a:r>
            <a:endParaRPr lang="en-US" sz="2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Александр Пушкин создал основы современного русского литературного языка и известен поэзией и прозаическими произведениями, например "Евгением Онегиным". 2. Фёдор Достоевский глубоко исследовал человеческую психологию в своих романах, таких как "Преступление и наказание".
</a:t>
            </a:r>
            <a:endParaRPr lang="en-US" sz="1445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литература: основные авторы и произведения
</a:t>
            </a:r>
            <a:endParaRPr lang="en-US" sz="2353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Лев Толстой создал шедевры мировой литературы — "Войну и мир" и "Анну Каренину", раскрывая социальные и философские темы. 2. Анна Ахматова, Сергей Есенин и Антон Чехов дополнили русскую культуру поэзией и драматургией, создавая яркие образы эпохи.
</a:t>
            </a:r>
            <a:endParaRPr lang="en-US" sz="14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балет: вклад в мировую культуру
</a:t>
            </a:r>
            <a:endParaRPr lang="en-US" sz="2733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— выдающийся композитор, чьи балеты "Лебединое озеро" и "Щелкунчик" покорили мир и стали символами русской классической музыки. Большой театр в Москве сохраняет традиции высокого искусства.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в России развивался с XVIII века и достиг мирового признания благодаря артистам Софье Головкиной, Майе Плисецкой и дирижёру Валерию Гергиеву, которые популяризировали русский балет на международной арене.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медали и зимние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Россия завоевали свыше 1300 олимпийских медалей, особенно выделяясь в хоккее, фигурном катании и биатлоне. Эти виды спорта обладают огромной популярностью и поддержкой в стране.
</a:t>
            </a:r>
            <a:endParaRPr lang="en-US" sz="1458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Хоккейная сборная — рекордсмены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хоккейная команда 27 раз становилась чемпионом мира, демонстрируя высокий уровень мастерства и командной игры, что делает её одной из сильнейших в истории хоккея.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Звёздные спортсмены и массовый 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Плющенко, Лариса Латинина и Александр Карелин прославили Россию в фигурном катании, гимнастике и борьбе. Молодёжь активно занимается футболом и баскетболом, расширяя спортивное сообщество.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олимпийские успехи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был запущен первый в истории искусственный спутник, а в 1961 году Юрий Гагарин впервые полетел в космос. Эти события стали этапом мировой космической гонки и гордостью страны.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советской космонавтики
</a:t>
            </a:r>
            <a:endParaRPr lang="en-US" sz="158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Россия поддерживает работу МКС, развивает новые технологии и проводит исследования космоса. Космодром Байконур остаётся ключевой площадкой для запусков пилотируемых и автоматических миссий.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база запусков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звёздам: российская космическая программа
</a:t>
            </a:r>
            <a:endParaRPr lang="en-US" sz="24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Экономика России опирается на добычу нефти, газа и угля, а также экспорт металлической продукции, что составляет основу валютных поступлений. 2. Промышленный комплекс включает авиа- и судостроение, химическую и машиностроительную отрасли с большим потенциалом развития.
</a:t>
            </a:r>
            <a:endParaRPr lang="en-US" sz="1513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России: отрасли и экспорт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Сельское хозяйство специализируется на выращивании пшеницы, картофеля и технических культур. 2. Быстро развивается информационный сектор, включая технологии и стартапы, что способствует модернизации экономики.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международных организациях и дипломатии
</a:t>
            </a:r>
            <a:endParaRPr lang="en-US" sz="2183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Совете Безопасности ООН, G20, ОБСЕ и БРИКС, поддерживая активный диалог и сотрудничество с другими странами для решения глобальных проблем. Страна имеет дипломатические отношения с более чем 190 государствами.
</a:t>
            </a:r>
            <a:endParaRPr lang="en-US" sz="1559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развитию Арктики, урегулированию конфликтов и укреплению связей с Европой, Азией, Африкой и Америкой, что подчёркивает роль России как влиятельного игрока на международной арене.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Снижение численности населения и старение общества требуют социальных и экономических реформ для поддержания устойчивого развития. 2. Экологические проблемы, включая загрязнение и вырубку лесов, требуют комплексных решений и защиты природы.
</a:t>
            </a:r>
            <a:endParaRPr lang="en-US" sz="154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развития современной России
</a:t>
            </a:r>
            <a:endParaRPr lang="en-US" sz="2373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Внешнеполитические санкции стимулируют необходимость модернизации промышленности и образования. 2. Внедрение инновационных технологий и реализация национальных проектов до 2030 года направлены на повышение качества жизни.
</a:t>
            </a:r>
            <a:endParaRPr lang="en-US" sz="14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России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уникальное государство с богатой культурой, мощным научным потенциалом и многогранным обществом. Она продолжает играть важную роль в мировой политике, экономике и культуре, несмотря на вызовы современности.
</a:t>
            </a:r>
            <a:endParaRPr lang="en-US" sz="41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2026-05-10T17:17:51Z</dcterms:created>
  <dcterms:modified xsi:type="dcterms:W3CDTF">2026-05-10T17:17:51Z</dcterms:modified>
</cp:coreProperties>
</file>