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— основа роста и здоровья растений.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минерального питания в жизни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доказали, что минеральные элементы необходимы растениям для развития. Их изучение позволило создать эффективные методы выращивания и повысить урожайность.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фосфор и калий — ключевые макроэлементы, участвующие в построении тканей и энергетическом обмене растений.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питания растений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магний важны для укрепления клеточных стенок и активизации ферментов, обеспечивая устойчивость и рост.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необходима для синтеза некоторых аминокислот и витаминов, а также для обменных процессов внутри растения.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такие как железо, марганец и цинк, участвуют в ферментативных реакциях и синтезе важных биомолекул.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минеральном питании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минеральные соли в почве, делая их доступными для всасывания корнями и обеспечивая транспорт питательных веществ по растению.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нарушает поступление элементов, замедляет обмен веществ и вызывает увядание, снижая общую жизнеспособность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макро- и микроэлементов в составе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составляют основную массу растений и включают важнейшие элементы для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хотя и в малом количестве, критически важны для жизненно важных функций растений.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доступны растениям в растворах почвы, а корневая система активно поглощает их через тонкие корневые волоски.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минералов зависит от факторов: влажности, температуры, структуры почвы и её аэрации, влияющих на доступность элементов.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и микрофлора почвы способствуют улучшению усвоения, обеспечивая баланс и устойчивость питания.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минеральных веществ из почвы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поступления минеральных веществ в растение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поглощения и распределения минералов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ключ к построению белков и хлорофилла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белков в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 состав аминокислот, строительных блоков белков, необходимых для роста и развития всех частей растения. Без белков невозможна жизнедеятельность клеток.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также входит в структуру хлорофилла — зелёного пигмента, ответственного за фотосинтез. Его достаток усиливает образование зелёной массы и повышает урожай.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недостатка минеральных элементов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характерных признаков дефицита основных минеральных элементов у растений. Каждый элемент влияет на свой набор функций.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распознавание симптомов помогает эффективно корректировать питание для повышения урожайности.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количество азота стимулирует чрезмерный рост зелёной массы, что ослабляет устойчивость растений к болезням и стрессам.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избытка минеральных веществ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калия препятствует поглощению кальция и магния, нарушая обмен веществ и негативно влияя на корневую систему.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фосфор вызывает дефицит микроэлементов, таких как железо и цинк, угнетая жизненно важные процессы.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минеральных удобрений приводит к стрессу растений, снижению их иммунитета и уменьшению общей продуктивности.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усвоение минералов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почвенных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почвы сильно влияют на доступность минералов. Оптимальный диапазон pH (5,5–7) обеспечивает максимальное усвоение элементов большинством растений. Неблагоприятные условия снижают эффективность питания.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биологических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остатки улучшают структуру почвы и увеличивают количество микроорганизмов. Микрофлора способствует минерализации и превращению элементов в усвояемые формы, что стимулирует рост растений и повышает их устойчивость.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производит органические вещества, которые служат источником энергии и строительными блоками для минералов, поглощаемых корнями. Это обеспечивает жизнедеятельность и рост растения.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получаемая при фотосинтезе, необходима для активного транспорта ионов в клетках корней, что позволяет эффективно использовать доступные минеральные вещества из почвы.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элементы, в свою очередь, влияют на эффективность фотосинтеза, обеспечивая синтез хлорофилла и ферментов, что поддерживает стабильную работу фотосинтетического аппарата.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фотосинтеза и минерального питания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удобрений и их применение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удобрения — стимулирование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удобрения способствуют интенсивному развитию зелёной массы растений и улучшают фотосинтез. Их применяют на начальных этапах роста для повышения урожайности культур.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Фосфорные удобрения — развитие корневой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Фосфорные вещества улучшают формирование корней и ускоряют созревание плодов. Используются для повышения устойчивости растений к неблагоприятным условиям и улучшения качества урожая.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удобрения — сбалансированный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удобрения содержат сразу несколько элементов и обеспечивают всестороннее питание растений, что повышает их продуктивность и качество продукции при оптимальном расходе.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подкармливание домашним растениям минеральными удобрениями обеспечивает им необходимые макроэлементы для здорового роста и яркого цветения.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азота и калия листья желтеют и растение слабеет, замедляется развитие и уменьшается количество цветков.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удобрение приводит к ожогам корней, снижению жизнеспособности и даже гибели растений, поэтому важно соблюдать рекомендации по дозировке.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комнатных растений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минеральных удобрений на урожайность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улучшает питание почвы и повышает сопротивляемость растений стрессам, что отражается на объёме производства.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подбор и дозировка удобрений значительно увеличивают урожайность сельскохозяйственных культур.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Агрохимический отчет,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применения минеральных удобрений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 чрезмерное использование удобрений приводит к накоплению токсичных веществ в почве и ухудшению её физических свойств.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сокращение биоразнообразия негативно влияют на экосистемы, вызывая процессы эвтрофикации и деградации природных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микроэлементов в жизни растений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для синтеза хлорофилла и участия в дыхательных ферментах, влияет на устойчивость к неблагоприятным условиям.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правильное деление клеток и активный рост тканей, улучшает развитие репродуктивных органов.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формирование корневой системы и участвует в синтезе ферментов, необходимых для обмена веществ.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образованию лигнина, увеличивает защитные свойства клеточных стенок и помогает растениям противостоять стрессам.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растений в минеральных элементах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в элементах варьируются в зависимости от вида и стадии развития растений. Данные рекомендованы ГосНИИ агрохимии для оптимального удобрения.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необходимы в больших количествах, микроэлементы — в малых, но все критически важны для роста.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ГосНИИ агрохимии,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Гидропоника — современное решение минерального питания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гидропоники позволяют точно регулировать концентрацию и состав минеральных веществ, обеспечивая оптимальные условия для роста растений без использования почвы.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и экономия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эффективность гидропонных культур связана с ускоренным ростом и возможностью размещения на ограниченных площадях, что особенно важно для городского сельского хозяйства.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макро- и микроэлементов обеспечивает здоровое развитие и продуктивность растений, поддерживая экологическое равновесие и эффективность сельскохозяйственного производства.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— основа жизнеспособности растений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2026-05-08T01:31:49Z</dcterms:created>
  <dcterms:modified xsi:type="dcterms:W3CDTF">2026-05-08T01:31:49Z</dcterms:modified>
</cp:coreProperties>
</file>