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Борцы за независимость: люди, которые защищали свободу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смелых людей, которые отстояли право народа на свободу.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Независимая страна сама выбирает свои законы, бережёт язык, флаг и традиции. Когда людям не хватает прав, появляются протесты, лидеры и надежда на справедливые перемены.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свобода страны так важна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Ганди верил, что протест может быть мирным и всё равно очень сильным. Он призывал людей не покупать чужие товары, если правила казались несправедливыми. Такой бойкот помогал показывать единство без драки и крика.
</a:t>
            </a:r>
            <a:endParaRPr lang="en-US" sz="954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без оружия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1947 году Индия получила независимость. Имя Ганди стало символом терпения, спокойствия и веры в мирные решения. Его пример до сих пор напоминает: смелость бывает тихой, но очень крепкой.
</a:t>
            </a:r>
            <a:endParaRPr lang="en-US" sz="998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для Индии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1930 году Ганди отправился в Соляной поход. Он прошёл большой путь к морю, чтобы выступить против английских законов о соли. Этот марш стал знаком того, как один человек может поднять целую страну.
</a:t>
            </a:r>
            <a:endParaRPr lang="en-US" sz="980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дорога к морю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Махатма Ганди и мирный путь к свободе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105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5842" y="1500089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Нельсон Мандела выступал против апартеида в Южной Африке. Эта система делила людей по цвету кожи и лишала многих прав. Мандела не сдавался, даже когда его свободу забрали.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1005842" y="3078875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провёл в тюрьме 27 лет, но не отказался от своей цели. В 1994 году Мандела стал первым чёрнокожим президентом страны. Его помнят как человека, который выбрал мужество и примирение.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Нельсон Мандела и борьба с разделением людей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984" y="1225646"/>
            <a:ext cx="1942505" cy="1957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1074" y="1225646"/>
            <a:ext cx="1942505" cy="1957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0164" y="1225646"/>
            <a:ext cx="1942505" cy="195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9254" y="1225646"/>
            <a:ext cx="1942505" cy="1957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1236" y="3662855"/>
            <a:ext cx="19440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Симон Боливар хотел, чтобы народы Южной Америки сами управляли своей жизнью. Он мечтал о странах, где люди живут по своим законам, а не по приказам далёкой власти. Его имя стало знаком борьбы за свободу.
</a:t>
            </a:r>
            <a:endParaRPr lang="en-US" sz="894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3255579"/>
            <a:ext cx="19536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о свободных республиках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580326" y="3662855"/>
            <a:ext cx="19440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Боливар связан с историей Венесуэлы, Колумбии, Эквадора, Перу и Боливии. Он помогал людям в разных частях континента, поэтому его называли Освободителем. Такой путь требовал смелости и большого упорства.
</a:t>
            </a:r>
            <a:endParaRPr lang="en-US" sz="881" dirty="0"/>
          </a:p>
        </p:txBody>
      </p:sp>
      <p:sp>
        <p:nvSpPr>
          <p:cNvPr id="12" name="Text 3"/>
          <p:cNvSpPr txBox="1"/>
          <p:nvPr/>
        </p:nvSpPr>
        <p:spPr>
          <a:xfrm>
            <a:off x="2580326" y="3255579"/>
            <a:ext cx="19440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через многие земли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629414" y="3662855"/>
            <a:ext cx="19440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Боливар руководил войсками и умел вести за собой людей. Для многих он стал примером того, как один человек может поддержать целые народы. Его помнят в названиях улиц, площадей и памятников.
</a:t>
            </a:r>
            <a:endParaRPr lang="en-US" sz="894" dirty="0"/>
          </a:p>
        </p:txBody>
      </p:sp>
      <p:sp>
        <p:nvSpPr>
          <p:cNvPr id="14" name="Text 5"/>
          <p:cNvSpPr txBox="1"/>
          <p:nvPr/>
        </p:nvSpPr>
        <p:spPr>
          <a:xfrm>
            <a:off x="4629415" y="3255579"/>
            <a:ext cx="19440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Командир и лидер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678501" y="3662855"/>
            <a:ext cx="19440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имя Боливара знают во многих странах. О нём рассказывают книги, а его изображения стоят на площадях и в музеях. Память о нём помогает понять, как дорого людям достаётся свобода.
</a:t>
            </a:r>
            <a:endParaRPr lang="en-US" sz="894" dirty="0"/>
          </a:p>
        </p:txBody>
      </p:sp>
      <p:sp>
        <p:nvSpPr>
          <p:cNvPr id="16" name="Text 7"/>
          <p:cNvSpPr txBox="1"/>
          <p:nvPr/>
        </p:nvSpPr>
        <p:spPr>
          <a:xfrm>
            <a:off x="6678502" y="3255579"/>
            <a:ext cx="19440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герое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8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Симон Боливар — освободитель нескольких стран
</a:t>
            </a:r>
            <a:endParaRPr lang="en-US" sz="268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Туссен Лувертюр возглавил восстание на Гаити в конце XVIII века. Люди, которых держали в рабстве, хотели свободы и достойной жизни. Их желание справедливости стало началом больших перемен.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1804 году Гаити стало независимым государством. Это было первое независимое государство Латинской Америки и первая чёрная республика. История Гаити показывает, что стремление к свободе может изменить целую эпоху.
</a:t>
            </a:r>
            <a:endParaRPr lang="en-US" sz="1315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было трудным и опасным, но оно изменило историю острова. Борьба продолжалась много лет, и люди не теряли надежду. Туссен стал символом силы тех, кто не согласен с унижением.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Туссен Лувертюр и свобода Гаити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Гарибальди были добровольцы, которые верили в общее дело. Их часто узнавали по красным рубашкам. Они помогали друг другу и шли вперёд, даже если путь был непростым.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рубашки и добровольцы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Италия состояла из многих отдельных государств. Гарибальди стал одним из самых известных людей, которые помогали объединить страну. Его имя связано с храбростью, дружбой и желанием соединить людей.
</a:t>
            </a:r>
            <a:endParaRPr lang="en-US" sz="988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Герой, который собирал страну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Джузеппе Гарибальди и объединение Италии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1" y="1115547"/>
            <a:ext cx="70761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возраст особенно поражает: Бхагат Сингх успел стать символом смелости и решимости, хотя прожил очень короткую жизнь.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года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ему было столько лет, когда его казнили в 1931 году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 Бхагате Сингхе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недовольство людей постепенно превращается в борьбу за свободу.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движение за независимость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поддерживали борцов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Людей объединяли общие трудности: высокие налоги, запрет на родной язык и несправедливые правила. Когда беда касалась многих, легче было действовать вместе и не молчать.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хотели жить без страха и унижения. Поэтому они поддерживали тех, кто смело говорил о справедливости и защищал право людей самим решать свою жизнь.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лидеры объясняли свои идеи простыми словами. Их было легко понять и взрослым, и детям, а это помогало людям поверить, что перемены возможны.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росла, когда люди не оставались одни. Общие шаги — разговоры, марши и бойкоты — делали голос народа громким, как будто целый хор вышел на площадь.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годы борьбы женщины часто становились связными: они носили письма, предупреждали об опасности и помогали договориться о встречах. Иногда одно маленькое сообщение меняло планы целой группы. Их работа была тихой, но очень важной для общего дела.
</a:t>
            </a:r>
            <a:endParaRPr lang="en-US" sz="865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Письмо, которое передавало надежду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Бывало, что женщины выходили на демонстрации вместе с детьми и родными. Они шли в колоннах, несли плакаты и показывали, что свобода нужна всей семье. Когда рядом стояли близкие люди, протест становился особенно сильным.
</a:t>
            </a:r>
            <a:endParaRPr lang="en-US" sz="954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Шествие вместе с семьями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женщины прятали людей у себя дома, приносили еду и помогали раненым. Они действовали осторожно, чтобы не подвести других. Такая помощь требовала не меньшего мужества, чем громкая речь на площади.
</a:t>
            </a:r>
            <a:endParaRPr lang="en-US" sz="954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на домашнем пороге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в борьбе за свободу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Мирный протест начинается с общего решения: люди отказываются покупать несправедливые товары, не идут на работу или выходят на спокойный марш. Так они показывают своё несогласие без драки и шума.
</a:t>
            </a:r>
            <a:endParaRPr lang="en-US" sz="1385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с властью, письма, плакаты и бойкот могут менять жизнь без войны. Это непростой путь, но он помогает защитить людей и иногда спасает страну от новых бед.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такой протест был заметным, людям нужны дисциплина и терпение. Если все действуют вместе и не расходятся после первых трудностей, их голос слышат гораздо дальше, чем крик одного человека.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бывает без оружия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и подростки часто передавали записки, следили за новостями и помогали взрослым на встречах. Их вклад был незаметным, но очень полезным, потому что движение держалось на множестве маленьких дел.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юные помощники защищали право учиться на родном языке и говорить так, как принято в их семье. Эти истории напоминают: даже ребёнок может сделать важный и честный шаг.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 подростки тоже могли помогать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 личной несправедливости рождается общественное движение и признание.
</a:t>
            </a:r>
            <a:endParaRPr lang="en-US" sz="1337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человека, который становится лидером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0493" y="1753653"/>
            <a:ext cx="432000" cy="34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1504" y="1710453"/>
            <a:ext cx="432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6000" y="1710453"/>
            <a:ext cx="432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помогало борцам добиваться успеха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действуют вместе, их труднее запугать или остановить. Общая цель помогает держаться дружно и не бросать начатое после первых трудностей.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1493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людей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192506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уверен, что защищает правое дело, он не сдаётся после неудач. Такая вера поддерживает и одного смельчака, и целую группу.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92504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в справедливость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357002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Борцам было важно понимать, чего они хотят: справедливых законов, свободы языка или независимости страны. Простая и понятная цель помогает идти вперёд без путаницы.
</a:t>
            </a:r>
            <a:endParaRPr lang="en-US" sz="1326" dirty="0"/>
          </a:p>
        </p:txBody>
      </p:sp>
      <p:sp>
        <p:nvSpPr>
          <p:cNvPr id="15" name="Text 6"/>
          <p:cNvSpPr txBox="1"/>
          <p:nvPr/>
        </p:nvSpPr>
        <p:spPr>
          <a:xfrm>
            <a:off x="3357000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цель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093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8235" y="2095106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Борьба за независимость редко бывает лёгкой. Люди рискуют свободой, здоровьем и покоем, а иногда надолго расстаются с семьёй и домом.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918235" y="3182402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Но после победы появляются свои законы, школы, флаг и гимн. Поэтому свободу ценят особенно бережно: за неё заплачено очень дорого.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свободы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70193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борцов носят улицы, школы, площади и памятники. Так люди каждый день вспоминают, что свобода не приходит сама.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63897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фильмы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Рассказы, книги и фильмы знакомят с прошлым новых читателей и зрителей. Благодаря им память о борцах не исчезает со временем.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017045" y="1461473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дни и музеи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странах проходят памятные мероприятия, а музеи хранят письма, фотографии и личные вещи героев. Это помогает узнать их истории ближе.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память о борцах живёт сегодня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92517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борец не пугается трудностей и не отступает после первой неудачи. Он умеет ждать, работать и снова пробовать, если цель по-настоящему важна.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4892517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и настойчивость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4892517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Ему важно не только своё мнение. Он думает о людях рядом и о будущем всей страны, поэтому его сила живёт в доброте, честности и дружбе.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92517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других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есть у настоящего борца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Объединяться гораздо легче, когда у людей есть общая цель и они готовы помогать друг другу в трудный момент.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Даже маленький добрый поступок имеет значение: письмо, помощь, слово поддержки или смелый шаг могут изменить многое.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Честность, уважение и смелость делают человека сильнее. Эти качества помогают не ссориться, а искать справедливое решение.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Истории борцов учат ценить свою страну, родной язык и право каждого человека жить достойно и свободно.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история борцов за независимость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125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свобода держится на мужестве и единстве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борцов за независимость показывают, что свободу защищают смелые и дружные люди. Их пример учит не бояться трудностей, верить в справедливость и помогать друг другу.
</a:t>
            </a:r>
            <a:endParaRPr lang="en-US" sz="130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2026-05-21T07:43:05Z</dcterms:created>
  <dcterms:modified xsi:type="dcterms:W3CDTF">2026-05-21T07:43:05Z</dcterms:modified>
</cp:coreProperties>
</file>