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Древняя Русь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единому государству начался в землях восточных славян.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землях жили поляне, древляне, северяне, кривичи, словене и другие племена. Они выращивали хлеб, ловили рыбу, охотились и мастерили нужные вещи. Жили рядом, но по-разному — как большая, шумная и очень самостоятельная семья без общего дома.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восточных славян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за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часто жили рядом и не всегда мирно делили поля, леса и места для охоты. Из-за этого возникали ссоры, а иногда и настоящие столкновения между соседями.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набеги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юга и востока на поселения нападали враги и кочевники. Без общей защиты людям было трудно уберечь дома, запасы и семьи от разорения и плена.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общий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всех одни правила, легче решать споры и не мстить друг другу. Сильная власть могла следить за дорогами, собирать дань и поддерживать спокойствие.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помогало не только обороняться, но и жить увереннее. Люди понимали: вместе проще строить поселения, торговать и защищать свои земли.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понадобилось объединение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были древними дорогами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соединяли города и племена лучше любых лесных троп. По воде можно было быстро добраться туда, куда пешком шли бы много дней, а иногда и недель.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 варяг в греки»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рекам проходил знаменитый торговый путь от Балтийского моря к Чёрному. Он связывал север и юг, а путешествие по нему было похоже на длинное водное приключение.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везли по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лодках перевозили меха, мёд, воск, оружие и другие товары. Вода помогала двигать тяжёлые грузы, поэтому торговля шла быстрее и выгоднее для всех.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у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было удобно причалить и набрать воды, появлялись поселения. Люди селились у рек, потому что рядом было легче жить, ловить рыбу и торговать.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Киев стали главными городами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находился на Днепре и контролировал путь к южным землям. Его выгодное положение помогало следить за торговлей, собирать дань и управлять окрестностями.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центр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стоял на важных торговых путях и был удобен для связи с северными землями. Здесь было много людей, товаров и дел, словно на большом и шумном перекрёстке.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центр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стали местами, где князья могли принимать важные решения. Через них было легче держать под контролем дальние земли и поддерживать порядок.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власти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Новгород и Киев стали опорными пунктами одной власти, земли начали крепче соединяться. Так складывалась основа будущего государства, а не просто союза соседей.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большая связь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князь и дружина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—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руководил землёй, решал важные дела и возглавлял войско. Его слушались, потому что от него зависели защита, порядок и безопасность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— верные воины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была ближайшими помощниками князя. Эти воины сопровождали его в походах, охраняли путь и помогали удерживать спокойствие в городе и вокруг него.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дружина действовали вместе, как слаженная команда. Без воинов правителю было бы трудно защитить торговлю, собрать дань и не дать врагам хозяйничать на земле.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рассказывает, что в 862 году славяне пригласили Рюрика править у себя. Людям хотелось, чтобы споры прекратились, а дороги и города стали спокойнее. Так началась история княжеской власти, которую потом помнили многие поколения.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был порядок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себе: в город приходит князь с дружиной, и все ждут, что теперь будет больше порядка. Рюрик стал символом сильной власти, которая могла защитить людей и помочь им жить без постоянной тревоги.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правитель в городе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Рюрике связана с началом княжеской династии. Она показывает, что для объединения земель нужен был человек, которого признавали и слушались. Без этого большие территории было бы трудно удержать вместе.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династии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о приглашении Рюрика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882 года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Киев были важными, но отдельными центрами. У каждого города были свои интересы, а земли вокруг жили по разным правилам.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882 год: поход Олега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Олег овладел Киевом и сделал его главным городом Руси. Это событие соединило север и юг под одной властью.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крупные города начали действовать вместе. Так стало проще управлять землями, собирать дань и укреплять новое государство.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Новгород и Киев соединились под одной властью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 договоры с Византией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заключали договоры. В них закрепляли условия торговли и отношений между странами, чтобы купцам было понятнее и безопаснее вести дела.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и правила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Руси ходили в походы на Византию, потому что хотели защитить свои интересы и показать силу. Такие походы напоминали соседям, что Русь уже нельзя не замечать.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была богатой и сильной державой, поэтому договоры с ней считались важными. Они показывали, что Русь стала серьёзным участником международных дел.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Руси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простые люди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пахали поля и выращивали рожь, пшеницу и другие культуры. Без этого нельзя было прожить зиму, поэтому труд на земле был самым главным.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держали коров, овец и кур, чтобы иметь молоко, мясо и яйца. Хозяйство помогало людям быть сытыми, а значит — бодрыми и трудолюбивыми.
</a:t>
            </a:r>
            <a:endParaRPr lang="en-US" sz="110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в деревянных домах и топили печи, особенно в холодное время года. Внутри было тепло, а снаружи — совсем не по-летнему, поэтому печь была настоящей помощницей.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семья за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был свой труд: взрослые работали в поле и по дому, дети помогали посильно, а старики передавали опыт. Так семья держалась вместе, как крепкая команда.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на городской улице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деревянных мастерских гремели молотки, пахло дымом и свежей стружкой. Здесь гончары лепили горшки, кузнецы ковали ножи и наконечники стрел, а ткачи на станках создавали ткани для одежды и домашнего уюта.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день у пристани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речной пристани было тесно и шумно: купцы привозили соль, меха, воск и украшения. Люди спорили о цене, показывали товар и спешили поскорее обменять нужные вещи, пока не уплыла лодка.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 крепкой стеной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города поднимались стены, валы и башни, чтобы защитить жителей от нападения. За воротами кипела жизнь: кто-то нес воду, кто-то чинил крышу, а дети, как всегда, успевали везде заглянуть.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и крепли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землям удалось объединиться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отдельных племён постепенно сложилось Древнерусское государство.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древлян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тяжёлого восстания стало ясно, что старый порядок сбора дани нужно менять. Княгиня Ольга действовала решительно и не позволила беспорядку повториться.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установила уроки — точный размер дани. Теперь люди заранее знали, сколько должны отдавать, и это помогало избежать ссор и обид.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Погосты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также устроила погосты — места, где дань собирали в определённое время. Так сбор стал спокойнее, удобнее и намного понятнее для всех.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княгиня Ольга навела порядок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Святослав и военная сила Руси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воевода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прославился как князь, который сам ходил в походы и не прятался за спинами дружинников. Он подавал пример храбрости и решимости.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интересов Руси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войска вели тяжёлые сражения и отстаивали земли Руси. Такие походы показывали, что государству нужна сильная дружина и умелый вождь.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одних побед было мало: стране нужен был порядок внутри. Без него даже самая смелая дружина не смогла бы долго удерживать единство.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начали строить церкви и храмы, а в жизни людей появились новые праздники и обычаи. Старые привычки не исчезли сразу, но многое стало меняться.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обычаи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988 году князь Владимир принял христианство. Это решение изменило жизнь страны и приблизило Русь к христианскому миру, особенно к Византии.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новой веры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 помогла шире использовать книги и письменность. Люди стали чаще обращаться к чтению, а духовная жизнь стала заметнее в городах и селах.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знания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80087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7554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основе кириллицы помогло записывать слова и имена так, чтобы их можно было прочитать позже. Это сделало общение и обучение намного удобнее.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заносили события по годам, будто в большую тетрадь истории. Благодаря этому люди могли помнить важные дела князей, войны и радостные события.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 храмах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стали появляться в церквях и княжеских домах. Их берегли особенно внимательно, потому что каждая книга была трудом переписчика и настоящей ценностью.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с появлением письменности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«Русская Правда»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Ярославе Мудром появился важный сборник законов. Он помогал людям понимать, что можно делать, а что запрещено, и делал жизнь более упорядоченной.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 собственности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законах говорилось, кому что принадлежит и как решать споры о вещах и земле. Это было важно, чтобы соседи не ссорились из-за каждой мелочи.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Штрафы вместо мести
</a:t>
            </a:r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многие проступки назначались штрафы. Так люди реже мстили друг другу сами, а споры решались спокойнее и справедливее.
</a:t>
            </a:r>
            <a:endParaRPr lang="en-US" sz="1488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помогали князю и судьям разбирать дела одинаково. Благодаря этому в государстве становилось меньше хаоса и больше доверия к власти.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законы Руси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храмы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строили храмы из камня, и они сразу выделялись среди деревянных домов. Такие здания были прочными, красивыми и напоминали о новой вере.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и росписи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писали иконы и украшали стены храмов росписями. Их работы помогали людям лучше понимать священные образы и делали помещения торжественными.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переписывали от руки и украшали узорами, заставками и красивыми буквами. Каждая такая книга была похожа на маленькое произведение искусства.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и чужие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Руси соединяла местные обычаи и влияние Византии. Поэтому она получилась яркой, узнаваемой и совсем не скучной — почти как праздники с сюрпризами.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образование Руси было важным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власть помогала купцам путешествовать и вести обмен товарами. Города росли, а торговые пути становились оживлённее и полезнее для всей страны.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земли объединились, людям стало легче защищаться от врагов. Вместо разрозненных сил появилась более крепкая оборона, а дороги стали безопаснее.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защита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 и решения князя помогали решать споры без бесконечных ссор. Люди лучше понимали, как жить рядом друг с другом.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Древнерусское государство стало одним из крупных государств Европы своего времени. Это показало, что объединение земель может принести большую пользу.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племён, городов и поселений выросла Русь. Князья, дружина, торговля, христианство и законы помогли ей стать сильнее, а людям — жить спокойнее и дружнее.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племён — в единое государство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2026-05-26T07:18:59Z</dcterms:created>
  <dcterms:modified xsi:type="dcterms:W3CDTF">2026-05-26T07:18:59Z</dcterms:modified>
</cp:coreProperties>
</file>