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 и где встречается в речи?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имя числительное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точно называть количество, порядок и часть целого. Оно отвечает на вопросы сколько? который? и какой по счёту?, поэтому часто встречается в учебных заданиях и повседневной речи.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разные разряды числительных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точное количество предметов или явлений: пять тетрадей, двадцать учеников, сто шагов.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 место предмета в ряду и отвечают на вопрос который по счёту?: третий урок, десятая страница.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обозначают часть целого и помогают точно говорить о величине: одна вторая, три четверти, две пятых.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несколько предметов как одно целое: двое друзей, трое котят, четверо ребят.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повседневной жизни школьника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школьник смотрит в дневник и сразу видит числительные: 6 уроков, 2 перемены, 1 домашнее задание на сегодня. Они помогают быстро понять порядок дел и не перепутать время начала занятий.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 и дата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циферблате, в календаре и в записях класса числительные нужны каждый день. Можно сказать: 14:30, 1 сентября, 2025 год. Эти слова делают информацию точной и удобной для чтения.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спортивный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на соревнованиях числительные тоже незаменимы: 2 рубля, 3 мяча, счёт 4:1. По ним легко сравнить результаты, посчитать покупку и понять, кто победил или сколько осталось.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и их признаки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разряды числительных по значению и вопросам.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прежде всего по значению слова и по вопросу, который к нему можно задать.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разряды числительных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 составные числительные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один, семь, сто. Их легко узнать по краткой форме и одной корневой части.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слитно, хотя в них слышится несколько основ: шестнадцать, девяносто, восьмисотый. Они обозначают более крупные числа.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 нескольких слов: двадцать пять, сто сорок три, две тысячи двадцать четыре. Чем больше число, тем чаще встречается именно такая форма.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заметны не только на уроках русского языка: они сопровождают школьника в расписании, на тренировке и в магазине.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числительные нужны для дат и времени; затем идут учебные задания и измерения, где важна точность.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оценка повседневных ситуаций шестиклассника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числительные по падежам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склоняются, но их формы различаются. У слов один, два, три, четыре и у числительных на -десят и -сот есть особые модели изменения.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склоняется каждая часть: у двадцати пяти учеников, к сорока восьми страницам. Поэтому при записи важно проверять все слова.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числительных часто вызывает ошибки, потому что форм много, а правила зависят от строения слова и от его разряда.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числительное в предложении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распознавания числительного в тексте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 их связь с прилагательными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по родам, числам и падежам почти так же, как прилагательные: первый урок, первая парта, первое задание, первые страницы. Они называют место предмета в ряду и отвечают на вопрос какой по счёту?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записях такие слова нередко передают цифрой с суффиксом: 2-й, 5-й, 12-й. Это удобно в списках, датах и обозначении номеров, где важно коротко и точно показать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числительные: основные группы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количественные числительные называют точное число предметов: восемь, тридцать, сто. Они отвечают на вопрос сколько? и помогают точно передавать количество в счёте, измерениях и ответах.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показывают часть целого: три восьмых, одна четверть, две пятых. Они особенно нужны в математике, когда требуется назвать не целое число, а его часть.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несколько предметов как одно целое: двое друзей, трое котят, двое санок. Чаще всего они сочетаются с обозначениями детей, детёнышей и парных предметов.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числительных: частые трудности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пишутся разные группы числительных, и запомните самые частые орфографические модели.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 строения числительного: простые и некоторые сложные формы пишутся слитно, составные — раздельно, а мягкий знак сохраняется в отдельных основах.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орфографии и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числительные в учебных текстах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длинные числа встречаются особенно часто: в датах, измерениях, ответах и формулировках условий. Поэтому составные формы оказываются заметнее остальных.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преобладают в учебных текстах; сложные и простые используются реже и чаще появляются в коротких примерах.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частотная схема по школьным текстам и заданиям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64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математике и на уроках окружающего мира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точно записывать длину, массу, объём и время. Без них невозможно правильно прочитать 12 см, 3 литра или 7 минут.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задач числительные задают исходные данные и ответ. Одна неточная цифра может изменить смысл задания и привести к ошибке.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схем, таблиц и диаграмм важно внимательно смотреть на числа. Они показывают количество, сравнение и изменение величин.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числительные фиксируют результаты наблюдений: число опытов, участников, объектов и дней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числительное связано с существительным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двух, трёх и четырёх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существительное обычно ставится в родительном падеже единственного числа: три тетради, четыре окна. Такая форма звучит непривычно, но является нормой.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пяти и больших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пять и больше чаще используется родительный падеж множественного числа: пять тетрадей, восемь окон. Важно следить за формой существительного, чтобы словосочетание было грамматически точным.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числительное отличается от похожих слов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часть речи по значению и вопросу.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 порядковые числительные: сравнение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 порядковые числительные часто встречаются в одних и тех же текстах, но выполняют разные роли: одни считают, другие обозначают порядок.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 том, что обе группы называют число, но различие в вопросе и грамматической форме определяет их употребление в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числительных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неправильное склонение сложных форм: вместо двухсот, трёмстам, шестьюдесятью или семьюстами пишут не ту форму. Здесь важно помнить каждую часть слова.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мягкий знак в словах пять, шестьдесят и семьсот. Эта буква не украшение, а часть правильного написания, поэтому её нельзя пропускать.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составные порядковые числительные: две тысячи двадцать пятый и двухтысячный двадцать пятый. Смысл у них разный, потому что образованы они по разным моделям.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подмена числительного существительным или прилагательным без необходимости. Слова пятёрка, тройка, двойной и столько не всегда равны числительному по значению.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склонения числительных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основные формы и сравните, как изменяются простые, сложные и составные числительные.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простых и сложных числительных формы запоминаются отдельно, а в составных изменяется каждая часть, поэтому при склонении нужно проверять всё словосочетание.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таблицы склонения числительных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главное, что нужно запомнить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точно называть количество, порядок и часть целого. Если знать его разряды, строение и правила склонения, легче писать грамотно и уверенно использовать числа в речи и учебных заданиях.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2026-05-23T09:45:20Z</dcterms:created>
  <dcterms:modified xsi:type="dcterms:W3CDTF">2026-05-23T09:45:20Z</dcterms:modified>
</cp:coreProperties>
</file>