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going to: как выражать будущее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будущего: точный выбор по смыслу, а не по переводу.
</a:t>
            </a:r>
            <a:endParaRPr lang="en-US" sz="42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английском несколько форм будущего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будущее передают разные конструкции, потому что важны не только время, но и намерение, уверенность и источник прогноза. На этом уроке разберём, как выбирать форму в речи и заданиях.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will: строение и основные формы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строится по модели will + начальная форма глагола. После will всегда используется смысловой глагол без частицы to, например: will go, will call, will help.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will ставится после подлежащего: I will go, She will call. В разговорной речи эта форма часто сокращается до ’ll, что делает фразу короче и естественнее.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образуется с помощью will not или сокращённого won’t: I will not stay, He won’t come. Сокращение особенно часто встречается в устной речи и неформальном письме.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 строится инверсией: Will you help me? Такая модель типична для просьб, предложений и быстрых решений, когда говорящий реагирует сразу.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will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сейчас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употребляется, когда решение принимается прямо в момент речи: I’ll open the window. Это реакция без предварительной подготовки, возникающая на месте.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помогает выразить обязательство или поддержку: I’ll help you tomorrow. В таком случае говорящий берёт на себя ответственность и подчёркивает готовность действовать.
</a:t>
            </a:r>
            <a:endParaRPr lang="en-US" sz="117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 предложение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часто звучит в вежливых просьбах и предложениях: Will you pass me the book? Формула смягчает обращение и делает его дружелюбным.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используется для прогнозов, основанных на мнении говорящего: He will probably be late. Здесь важна не видимая подсказка, а оценка ситуации.
</a:t>
            </a:r>
            <a:endParaRPr lang="en-US" sz="14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going to: строение и основные формы
</a:t>
            </a:r>
            <a:endParaRPr lang="en-US" sz="2610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строится по схеме am/is/are + going to + начальная форма глагола. Она показывает, что будущее действие уже связано с намерением или ожидаемым результатом.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используется нужная форма глагола be: I am going to study, They are going to visit London. Такая форма подчёркивает заранее выбранный план.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добавлением not к am/is/are: I’m not going to stay late, She isn’t going to travel. Это позволяет точно показать отсутствие намерения или плана.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через am/is/are в начале предложения: Are you going to join us? Такая модель часто спрашивает о заранее принятом намерении или подготовке к действию.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 be going to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намеченный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используется, когда действие было задумано до разговора. Важно не само будущее, а наличие уже существующего намерения, например подготовка к тесту или поездке.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Очевидный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подходит для ситуаций, где итог уже виден или почти неизбежен. Если признаки результата заметны сейчас, английский обычно выбирает be going to, а не will.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признакам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часто выражает предсказание на основе наблюдений: тёмные облака, треснувшее стекло, переполненный чемодан. Здесь говорящий опирается на текущие признаки, а не на догадку.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подготовкой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подчёркивает, что действие уже связано с подготовкой: билет куплен, список составлен, решение принято. Такая логика делает конструкцию особенно точной в описании намерений.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going to: основные различия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две формы будущего распределяются по смыслу и ситуации.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связан с моментом речи и оценкой, be going to — с планом и очевидными основаниями.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материалу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и контекст выбора формы
</a:t>
            </a:r>
            <a:endParaRPr lang="en-US" sz="2968" dirty="0"/>
          </a:p>
        </p:txBody>
      </p:sp>
      <p:sp>
        <p:nvSpPr>
          <p:cNvPr id="10" name="Text 2"/>
          <p:cNvSpPr txBox="1"/>
          <p:nvPr/>
        </p:nvSpPr>
        <p:spPr>
          <a:xfrm>
            <a:off x="535775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 will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will часто сочетаются слова probably, maybe, I think, I believe, soon, later. Они показывают, что говорящий высказывает мнение, прогноз или быстрое решение.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35008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 be going to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be going to характерны already, plan, look, because of, this evening, tomorrow. Такие слова подсказывают, что решение уже принято или результат хорошо просматривается.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34229" y="1174275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не решают всё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слова tomorrow ещё не означает автоматический выбор формы. Важно понять, был ли план заранее и есть ли связь с текущей ситуацией.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953083" y="2841150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важнее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русское будущее может передаваться по-разному. Поэтому выбирать форму нужно не по словарному соответствию, а по смыслу действия и его источнику.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01008" y="2841150"/>
            <a:ext cx="2559725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именно выражает говорящий: решение, намерение, прогноз или обещание. Только после этого выбирают will или be going to.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will или going to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по смыслу будущего действия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одноклассник торопливо собирает учебники, а другой замечает, что у него тяжёлая сумка. В ответ звучит: I’ll help you. Решение возникает сразу, без долгого обсуждения, и фраза естественно передаёт готовность помочь прямо сейчас.
</a:t>
            </a:r>
            <a:endParaRPr lang="en-US" sz="1169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после урока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может подойти к двери, потому что отвечает на звонок. Он быстро говорит: I’ll be there in a minute. Такая реплика звучит естественно, когда нужно немедленно отреагировать и пообещать короткое ожидание без подготовки.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 телефону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 живом школьном и бытовом общении
</a:t>
            </a:r>
            <a:endParaRPr lang="en-US" sz="28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8925" y="12071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уже есть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выбирается, когда решение принято заранее и действие входит в уже сложившийся план. В речи она подчёркивает не момент выбора, а подготовленность и определённый курс действий.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788925" y="230260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бытовых ситуациях так говорят о подготовке к тесту, поступлении в вуз или организации мероприятия. Смысл остаётся одним: действие не рождается в момент речи, а уже намечено.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788925" y="3398050"/>
            <a:ext cx="5275200" cy="10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намерении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помогает показать, что говорящий смотрит вперёд через призму заранее выбранной цели. Поэтому конструкция особенно естественна там, где важны замысел, план и ожидаемый результат.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2" name="Text 4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в ситуациях заранее намеченного плана
</a:t>
            </a:r>
            <a:endParaRPr lang="en-US" sz="24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will и going to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абсолютную частоту в языке, а типичную распределённость значений в учебном материале. Это помогает увидеть функциональные различия конструкций.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связан прежде всего с реакцией, а be going to — с планом и предсказанием по признакам. Различие хорошо видно уже по основным функциям.
</a:t>
            </a:r>
            <a:endParaRPr lang="en-US" sz="1569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темы «Will and be going to»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и сокращения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will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will not обычно сокращается до won’t и звучит естественно в живой речи. Такая запись встречается и в диалогах, и в обычных письменных текстах, особенно если стиль неформальный.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2200" y="2375555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be going to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be going to отрицание образуется через am not, is not, are not. Именно вспомогательный глагол меняется на отрицательную форму, а смысл намерения или плана сохраняется.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32200" y="3621949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естественная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I’m not, he isn’t, they aren’t делают фразу короче и привычнее для повседневного общения. Это не меняет значение, но помогает звучать естественно и уверенно.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в will и be going to
</a:t>
            </a:r>
            <a:endParaRPr lang="en-US" sz="2897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will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вопрос с will, достаточно вынести его перед подлежащим: Will you come to the lesson? Такая инверсия делает вопрос прямым, кратким и удобным для быстрой реакции.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be going to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be going to вопрос строится через am, is или are: Are you going to study tonight? Are they going to take part in the project?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намерением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часто звучат тогда, когда уже есть план, подготовка или ожидание результата. Поэтому собеседник обычно отвечает не только «да» или «нет», но и уточняет детали будущего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 — два разных будущих значения
</a:t>
            </a:r>
            <a:endParaRPr lang="en-US" sz="262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передаёт реакцию в момент речи, а be going to — уже существующее намерение или очевидный результат. Контекст определяет выбор гораздо точнее, чем дословный перевод.
</a:t>
            </a:r>
            <a:endParaRPr lang="en-US" sz="1584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will and going to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ситуация может быть выражена по-разному в зависимости от того, является ли действие немедленным решением или заранее намеченным планом.
</a:t>
            </a:r>
            <a:endParaRPr lang="en-US" sz="137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выборе формы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вместо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использовать will там, где действие уже было запланировано заранее. В таком случае смысл намерения теряется, и предложение звучит менее точно.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без 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возникает, когда be going to ставят без подготовки или без признаков, которые делают прогноз логичным. Тогда конструкция выглядит искусственно и не поддерживается контекстом.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Present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учащиеся путают be going to с present continuous, который тоже может обозначать будущее. Особенно важно различать заранее согласованное расписание и обычное намерение.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только на 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появляются, когда ученик выбирает форму по русскому переводу, а не по смыслу ситуации. Надёжнее сначала определить источник будущего значения, а уже потом строить фразу.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и present continuous: различие будущих значений
</a:t>
            </a:r>
            <a:endParaRPr lang="en-US" sz="2065" dirty="0"/>
          </a:p>
        </p:txBody>
      </p:sp>
      <p:sp>
        <p:nvSpPr>
          <p:cNvPr id="10" name="Text 2"/>
          <p:cNvSpPr txBox="1"/>
          <p:nvPr/>
        </p:nvSpPr>
        <p:spPr>
          <a:xfrm>
            <a:off x="10789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часто описывает договорённое или уже зафиксированное событие: The train is leaving at 6:00. Здесь важен не замысел, а согласованное расписание.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78350" y="12253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 намерению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going to употребляется, когда говорящий подчёркивает личное намерение или заранее выбранный план: We are going to meet the teacher after school.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789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также подходит для прогноза на основе видимых признаков: The sky is getting darker, and it is going to rain. Решение опирается на текущую ситуацию.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278350" y="2939890"/>
            <a:ext cx="3266700" cy="13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будущее уже организовано по времени или договорённости, чаще выбирают present continuous. Если важны намерение, подготовка или очевидный результат, естественнее звучит be going to.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будущей формы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формы важны не только временные маркеры, но и логика самой ситуации: что уже решено, что видно сейчас и как именно говорящий оценивает будущее.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весомыми факторами оказываются намерение и прогноз по признакам. Именно они чаще всего определяют выбор между be going to и will.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выбора будущей формы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 закрепления темы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I’ll be back soon и I’ll help you показывают will в моментальном решении. Такие модели удобны для коротких реплик, где ответ даётся сразу, без предварительной подготовки.
</a:t>
            </a:r>
            <a:endParaRPr lang="en-US" sz="133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Запланированное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going to study tonight и We are going to start the project отражают заранее выбранный план. Они полезны, когда нужно подчеркнуть подготовку и осознанный курс действий.
</a:t>
            </a:r>
            <a:endParaRPr lang="en-US" sz="120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 признакам
</a:t>
            </a:r>
            <a:pPr algn="ctr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It’s going to be cold и It is going to rain помогают запомнить, что be going to часто связано с заметными признаками. Эта модель особенно важна для описания очевидного результата.
</a:t>
            </a:r>
            <a:endParaRPr lang="en-US" sz="1225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практики
</a:t>
            </a:r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you help me? и Are you going to join us? подходят для устной тренировки. Они закрепляют интонацию, порядок слов и разницу между мгновенной реакцией и уже существующим намерением.
</a:t>
            </a:r>
            <a:endParaRPr lang="en-US" sz="11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значение формы зависит от смысла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и be going to обе относятся к будущему, но раскрывают его по-разному. Когда важны решение, обещание или мнение, выбирают will; когда речь идёт о плане, намерении или признаке, уместнее be going to.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2026-05-31T17:12:13Z</dcterms:created>
  <dcterms:modified xsi:type="dcterms:W3CDTF">2026-05-31T17:12:13Z</dcterms:modified>
</cp:coreProperties>
</file>