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и Крестьянская война в Европе XVI века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вера изменила Европу и столкнула людей с властью?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352" y="627950"/>
            <a:ext cx="3478297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перед переменами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XVI века церковь влияла на жизнь почти каждого человека, а в немецких землях спорили князья, император и духовенство. Печатный станок сделал книги доступнее, а недовольство налогами и индульгенциями нарастало.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Реформации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706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Злоупотребления церкви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Многих возмущали богатство духовенства, церковные поборы и продажа индульгенций. Люди видели, что религия всё чаще связана не с верой, а с деньгами и властью.
</a:t>
            </a:r>
            <a:endParaRPr lang="en-US" sz="1186" dirty="0"/>
          </a:p>
        </p:txBody>
      </p:sp>
      <p:sp>
        <p:nvSpPr>
          <p:cNvPr id="12" name="Text 3"/>
          <p:cNvSpPr txBox="1"/>
          <p:nvPr/>
        </p:nvSpPr>
        <p:spPr>
          <a:xfrm>
            <a:off x="3386863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опереться на Библию
</a:t>
            </a:r>
            <a:pPr algn="l" indent="0" marL="0">
              <a:lnSpc>
                <a:spcPct val="100000"/>
              </a:lnSpc>
              <a:buNone/>
            </a:pPr>
            <a:r>
              <a:rPr lang="en-US" sz="51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Верующие хотели сами читать священные тексты и понимать их без посредников. Для них Библия становилась главным источником веры, а не только решения церковных властей.
</a:t>
            </a:r>
            <a:endParaRPr lang="en-US" sz="1125" dirty="0"/>
          </a:p>
        </p:txBody>
      </p:sp>
      <p:sp>
        <p:nvSpPr>
          <p:cNvPr id="13" name="Text 4"/>
          <p:cNvSpPr txBox="1"/>
          <p:nvPr/>
        </p:nvSpPr>
        <p:spPr>
          <a:xfrm>
            <a:off x="2096863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гуманистов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Гуманисты призывали к образованию, чтению и более личному отношению человека к вере. Их взгляды помогали людям задуматься, как должна жить церковь и чему она учит.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81302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ожидания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и деревнях росло число тех, кто хотел перемен. Развитие печати и рост грамотности сделали спор о вере доступным не только священникам, но и обычным людям.
</a:t>
            </a:r>
            <a:endParaRPr lang="en-US" sz="1287" dirty="0"/>
          </a:p>
        </p:txBody>
      </p:sp>
      <p:sp>
        <p:nvSpPr>
          <p:cNvPr id="15" name="Text 6"/>
          <p:cNvSpPr txBox="1"/>
          <p:nvPr/>
        </p:nvSpPr>
        <p:spPr>
          <a:xfrm>
            <a:off x="6103137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князей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правители нередко поддерживали реформы, потому что могли ослабить влияние папы римского и получить церковные земли. Это делало Реформацию ещё и политическим событием.
</a:t>
            </a:r>
            <a:endParaRPr lang="en-US" sz="11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3237" y="1356875"/>
            <a:ext cx="1974375" cy="3120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Мартин Лютер и начало спора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2882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 октября 1517 года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Мартин Лютер, монах и преподаватель из Виттенберга, выступил против продажи индульгенций. Его 95 тезисов быстро стали началом большого религиозного спора.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82062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 через веру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Лютер утверждал, что человек спасается прежде всего верой, а не покупкой церковных документов. Он считал, что вера должна быть честной и основанной на совести.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282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 Писанию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Реформатор требовал, чтобы церковь меньше опиралась на власть и богатство и больше — на Библию. Для многих его слова звучали как призыв к обновлению всей церкви.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распространялись идеи Реформации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95 тезисов в Виттенберге до появления новых церквей в немецких землях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изменили реформаторы
</a:t>
            </a:r>
            <a:endParaRPr lang="en-US" sz="1900" dirty="0"/>
          </a:p>
        </p:txBody>
      </p:sp>
      <p:sp>
        <p:nvSpPr>
          <p:cNvPr id="11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власти папы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Реформаторы хотели, чтобы церковь не подчиняла себе всю жизнь верующих. В протестантских землях важнее становились местные общины и решения светских правителей.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361725" y="590850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Библия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получили переводы Библии на немецкий, английский и другие языки. Теперь больше людей могли сами читать священный текст и обсуждать его смысл.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служба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Богослужение начали проводить на родном языке, чтобы люди лучше понимали молитвы и проповеди. Это делало веру ближе и понятнее обычным горожанам и крестьянам.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361725" y="358452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Реформации выросли лютеранство, кальвинизм и англиканство. Каждое направление имело свои особенности, но все они отделялись от католической традиции.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361725" y="2088300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в собственности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часть монастырских земель переходила к светским правителям. Так религиозные реформы влияли не только на веру, но и на экономику.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Реформации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религиозный раскол в Европе разделился на несколько крупных течений и ответные меры католической церкви.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Лютеранство стало самым заметным направлением в германских землях, а Контрреформация показала, что католическая церковь тоже начала меняться.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Реформации в Европе XVI века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вспыхнула Крестьянская война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706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повинности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8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выполняли барщину, платили оброк и зависели от воли феодалов. Их труд почти не приносил свободы, а обязанностей становилось всё больше.
</a:t>
            </a:r>
            <a:endParaRPr lang="en-US" sz="1262" dirty="0"/>
          </a:p>
        </p:txBody>
      </p:sp>
      <p:sp>
        <p:nvSpPr>
          <p:cNvPr id="12" name="Text 3"/>
          <p:cNvSpPr txBox="1"/>
          <p:nvPr/>
        </p:nvSpPr>
        <p:spPr>
          <a:xfrm>
            <a:off x="3386863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общинных прав
</a:t>
            </a:r>
            <a:pPr algn="l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местах крестьяне теряли доступ к лесам, пастбищам и водоёмам. Это лишало деревни привычных ресурсов для жизни и хозяйства.
</a:t>
            </a:r>
            <a:endParaRPr lang="en-US" sz="1192" dirty="0"/>
          </a:p>
        </p:txBody>
      </p:sp>
      <p:sp>
        <p:nvSpPr>
          <p:cNvPr id="13" name="Text 4"/>
          <p:cNvSpPr txBox="1"/>
          <p:nvPr/>
        </p:nvSpPr>
        <p:spPr>
          <a:xfrm>
            <a:off x="2096863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 справедливость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56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крестьяне слышали о новых религиозных идеях и надеялись, что они изменят и общественный порядок. Им казалось, что вера должна защищать слабых.
</a:t>
            </a:r>
            <a:endParaRPr lang="en-US" sz="1228" dirty="0"/>
          </a:p>
        </p:txBody>
      </p:sp>
      <p:sp>
        <p:nvSpPr>
          <p:cNvPr id="14" name="Text 5"/>
          <p:cNvSpPr txBox="1"/>
          <p:nvPr/>
        </p:nvSpPr>
        <p:spPr>
          <a:xfrm>
            <a:off x="481302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в немецких землях
</a:t>
            </a:r>
            <a:pPr algn="l" indent="0" marL="0">
              <a:lnSpc>
                <a:spcPct val="100000"/>
              </a:lnSpc>
              <a:buNone/>
            </a:pPr>
            <a:r>
              <a:rPr lang="en-US" sz="53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накапливалось особенно в немецких княжествах, где власть была раздроблена. В такой обстановке даже небольшая искра могла привести к крупному восстанию.
</a:t>
            </a:r>
            <a:endParaRPr lang="en-US" sz="1149" dirty="0"/>
          </a:p>
        </p:txBody>
      </p:sp>
      <p:sp>
        <p:nvSpPr>
          <p:cNvPr id="15" name="Text 6"/>
          <p:cNvSpPr txBox="1"/>
          <p:nvPr/>
        </p:nvSpPr>
        <p:spPr>
          <a:xfrm>
            <a:off x="6103137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поборов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Феодалы усиливали налоги и дополнительные сборы, стараясь получить больше доходов. Для бедных семей это означало постоянное давление и ещё меньшие шансы улучшить жизнь.
</a:t>
            </a:r>
            <a:endParaRPr lang="en-US" sz="11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«Двенадцать статей»: голос крестьян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хотели сами выбирать священника, который будет жить рядом с людьми и понимать их нужды. Для них это означало не только религиозную свободу, но и большее уважение к деревенской общине. Так вера должна была стать ближе к жизни простых семей.
</a:t>
            </a:r>
            <a:endParaRPr lang="en-US" sz="84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Священник, которого выбирает община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 главных требований было свободное пользование лесами, пастбищами и реками. Люди считали несправедливым, что привычные общинные ресурсы переходят под контроль господ. Без них деревня теряла возможность нормально жить и работать.
</a:t>
            </a:r>
            <a:endParaRPr lang="en-US" sz="854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лес и вода для всех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настаивали, чтобы их судили по закону, а не по прихоти феодала. В «Двенадцати статьях» звучала мысль, что христианство должно защищать слабого человека от насилия и произвола, а не оправдывать его.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суд вместо произвола
</a:t>
            </a:r>
            <a:endParaRPr lang="en-US" sz="13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80126"/>
            <a:ext cx="4007700" cy="15853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Лютер и крестьяне: сходство и различия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почему Реформация и Крестьянская война были связаны, но не совпадали по целям.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Лютер хотел реформировать церковь, а крестьяне — ещё и изменить общественный порядок. Поэтому общие ссылки на Библию вели к разным выводам.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материалам о Реформации и Крестьянской войне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Крестьянской войны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местное недовольство быстро переросло в широкое восстание и было подавлено княжескими войсками.
</a:t>
            </a:r>
            <a:endParaRPr lang="en-US" sz="1085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восстания и главные центры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активность отмечалась там, где крестьяне особенно остро ощущали повинности и потерю общинных прав.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было не локальным, а региональным: оно охватило крупные области юга и юго-запада Германии.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историческим картам Крестьянской войны 1524–1525 годов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8479" y="1211450"/>
            <a:ext cx="2660793" cy="339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Мюнцер и радикальное крыло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58172" y="1630100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Проповедник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5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Мюнцер считал, что вера не должна ограничиваться словами и обрядами. Он требовал, чтобы христианство меняло поведение людей и общественный порядок, а не только церковные обычаи.
</a:t>
            </a:r>
            <a:endParaRPr lang="en-US" sz="1121" dirty="0"/>
          </a:p>
        </p:txBody>
      </p:sp>
      <p:sp>
        <p:nvSpPr>
          <p:cNvPr id="12" name="Text 3"/>
          <p:cNvSpPr txBox="1"/>
          <p:nvPr/>
        </p:nvSpPr>
        <p:spPr>
          <a:xfrm>
            <a:off x="3518479" y="3421325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после поражения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разгрома восстания Мюнцер был схвачен и казнён в 1525 году. Его судьба показала, как жестоко власти расправлялись с наиболее радикальными сторонниками перемен.
</a:t>
            </a:r>
            <a:endParaRPr lang="en-US" sz="1121" dirty="0"/>
          </a:p>
        </p:txBody>
      </p:sp>
      <p:sp>
        <p:nvSpPr>
          <p:cNvPr id="13" name="Text 4"/>
          <p:cNvSpPr txBox="1"/>
          <p:nvPr/>
        </p:nvSpPr>
        <p:spPr>
          <a:xfrm>
            <a:off x="3518438" y="1630100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с Лютером
</a:t>
            </a:r>
            <a:pPr algn="l" indent="0" marL="0">
              <a:lnSpc>
                <a:spcPct val="100000"/>
              </a:lnSpc>
              <a:buNone/>
            </a:pPr>
            <a:r>
              <a:rPr lang="en-US" sz="5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Мартина Лютера, Мюнцер не отвергал вооружённое сопротивление так резко. Из-за этого он оказался для властей намного опаснее, чем умеренные реформаторы.
</a:t>
            </a:r>
            <a:endParaRPr lang="en-US" sz="1121" dirty="0"/>
          </a:p>
        </p:txBody>
      </p:sp>
      <p:sp>
        <p:nvSpPr>
          <p:cNvPr id="14" name="Text 5"/>
          <p:cNvSpPr txBox="1"/>
          <p:nvPr/>
        </p:nvSpPr>
        <p:spPr>
          <a:xfrm>
            <a:off x="658222" y="3482265"/>
            <a:ext cx="2188510" cy="9498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 угнетённых
</a:t>
            </a:r>
            <a:pPr algn="l" indent="0" marL="0">
              <a:lnSpc>
                <a:spcPct val="100000"/>
              </a:lnSpc>
              <a:buNone/>
            </a:pPr>
            <a:r>
              <a:rPr lang="en-US" sz="5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Мюнцер поддерживал тех, кто выступал против несправедливости и тяжёлых повинностей. Его проповеди звучали особенно сильно для крестьян, которые надеялись на быстрые и решительные изменения.
</a:t>
            </a:r>
            <a:endParaRPr lang="en-US" sz="114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70–100 тысяч
</a:t>
            </a:r>
            <a:endParaRPr lang="en-US" sz="4192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погибли в ходе Крестьянской войны по оценкам историков.
</a:t>
            </a:r>
            <a:endParaRPr lang="en-US" sz="2227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были огромными для деревни и показали, что княжеские армии смогли подавить восстание силой.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историков Крестьянской войны 1524–1525 годов
</a:t>
            </a:r>
            <a:endParaRPr lang="en-US" sz="10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и последствия конфликта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точный подсчёт, а соотношение сил, человеческих потерь и разрушений после подавления восстания.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оказался неравным: князья удержали власть, а крестьяне заплатили за поражение жизнями, имуществом и новыми запретами.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данным историков о Крестьянской войне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и политика князей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власти правителей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Реформации давала князьям больше самостоятельности. Они могли меньше оглядываться на папу римского и императора, а решения о вере всё чаще принимались на месте.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5711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землях князья получали церковные владения и доходы. Это усиливало их власть и помогало строить более сильные территориальные государства.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396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протестантских владениях правитель нередко становился главным защитником новой церкви. Так вера превращалась в часть государственной политики и контроля над подданными.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3076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за 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стала не только религиозным движением, но и борьбой за ресурсы, авторитет и право управлять людьми. Поэтому конфликт затронул всю политическую жизнь Европы.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868" y="1026125"/>
            <a:ext cx="2457914" cy="2420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068" y="1026125"/>
            <a:ext cx="2457914" cy="2420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3268" y="1026125"/>
            <a:ext cx="2457914" cy="2420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образование после Реформации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Священного Писания на немецкий и другие языки сделали чтение доступнее для обычных людей. Теперь верующий мог сам знакомиться с текстом, а не полагаться только на объяснения священника.
</a:t>
            </a:r>
            <a:endParaRPr lang="en-US" sz="768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Библия на родном языке
</a:t>
            </a:r>
            <a:endParaRPr lang="en-US" sz="1329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протестантских землях усилилось внимание к грамотности. Умение читать считалось нужным не только для учёбы, но и для личного знакомства с Библией и религиозными наставлениями.
</a:t>
            </a:r>
            <a:endParaRPr lang="en-US" sz="768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 важная часть жизни
</a:t>
            </a:r>
            <a:endParaRPr lang="en-US" sz="1081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листовки начали расходиться гораздо быстрее, чем прежде. Печатный станок помог новым взглядам добраться до городов, мастерских и школ, где их обсуждали ученики и учителя.
</a:t>
            </a:r>
            <a:endParaRPr lang="en-US" sz="768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станок и новые идеи
</a:t>
            </a:r>
            <a:endParaRPr lang="en-US" sz="106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170232"/>
            <a:ext cx="4007700" cy="1597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события повлияли на разные группы общества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Реформация и Крестьянская война изменили жизнь разных слоёв общества по-разному.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выгоду получили князья, а крестьяне — самые тяжёлые последствия. Для Европы это означало усиление раздробленности и религиозного раскола.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Реформации и Крестьянской войне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событий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1524–1525 годы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война показала, что новые идеи не устранили старую несправедливость. Люди ожидали перемен, но столкнулись с силой княжеских войск.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Новому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и Крестьянская война изменили отношения между церковью, государством и обществом. Эти события стали важным шагом к новой эпохе истории.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1517 год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Выступление Мартина Лютера начало спор о вере, который быстро вышел за пределы церковных стен и стал общеевропейским событием.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 окончательно укрепились разные христианские течения. Западное христианство больше не было единым, а власть государей заметно усилилась.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началась как спор о вере, но превратилась в крупное движение, изменившее политику, культуру и повседневную жизнь Европы. Крестьянская война показала, что перемены затронули не всех одинаково.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2026-06-02T08:03:08Z</dcterms:created>
  <dcterms:modified xsi:type="dcterms:W3CDTF">2026-06-02T08:03:08Z</dcterms:modified>
</cp:coreProperties>
</file>