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 курсе геометрии 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— ключевая фигура планиметрии: стороны, вершины и углы помогают решать задачи.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— самая «жёсткая» плоская фигура: меняя форму, приходится менять длины сторон. Поэтому его используют в мостах, крышах, башнях и спортивных сооружениях, а в школе — для работы с углами и формулами площади.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треугольники изучают в 7 классе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треугольника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 находят как сумму длин всех трёх сторон. Это базовое понятие помогает связывать рисунок с числовыми данными в задачах.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есть три вершины и три стороны. Обычно стороны обозначают маленькими латинскими буквами, а вершины — большими, чтобы легче читать чертеж.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треугольника в сумме дают 180°. Зная один или два угла, можно находить третий и использовать это при решении уравнений и задач на углы.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357951"/>
            <a:ext cx="9042900" cy="57714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7 класса (классификация треугольников)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 сторонам и углам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основные классификации треугольников, их признаки и простой пример.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подходы к классификации (по сторонам и по углам) дают удобные «ярлыки» для чтения чертежей и выбора решения.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1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свойство треугольников; примеры сумм углов из условия слайдом (30°+60°+90°, 45°+45°+90°, 50°+60°+70°)
</a:t>
            </a:r>
            <a:endParaRPr lang="en-US" sz="1916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 углы ни были заданы, внутри треугольника они «собираются» в 180°. Это свойство служит опорой для задач на поиск неизвестных углов.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единое правило: сумма углов не зависит от формы. Следовательно, любые три подходящих угла должны давать 180°.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треугольники «держат форму»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формы делают конструкции прочнее: нагрузка распределяется более устойчиво, чем в простых «плоских» схемах. Поэтому их часто используют в мостовых фермах и элементах крыш.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 видно в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треугольники встречаются в линейках и деталях мебели, в дорожных знаках и орнаментах. Даже в спортивном оборудовании элементы конструкций нередко имеют треугольную форму.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вокруг нас
</a:t>
            </a:r>
            <a:endParaRPr lang="en-US" sz="44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треугольника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 проверяйте сначала стороны, затем углы.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+ b &gt; c, a + c &gt; b, b + c &gt; a
</a:t>
            </a:r>
            <a:pPr algn="ctr" indent="0" marL="0">
              <a:lnSpc>
                <a:spcPct val="140014"/>
              </a:lnSpc>
              <a:buNone/>
            </a:pPr>
            <a:r>
              <a:rPr lang="en-US" sz="2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существования треугольника необходимо, чтобы каждая пара сторон была больше третьей.
</a:t>
            </a:r>
            <a:pPr algn="ctr" indent="0" marL="0">
              <a:lnSpc>
                <a:spcPct val="140014"/>
              </a:lnSpc>
              <a:buNone/>
            </a:pPr>
            <a:r>
              <a:rPr lang="en-US" sz="2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7 класса; правило существования треугольника по трём сторонам
</a:t>
            </a:r>
            <a:endParaRPr lang="en-US" sz="6011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 помогает проверить, возможна ли фигура по заданным длинам, и обнаружить ошибки в условии.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связи «угол — противоположная сторона» для треугольников; опора на утверждение из учебной программы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сторонами и углами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лежащая напротив него сторона связаны по порядку: если угол больше, то и противоположная сторона длиннее.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для проверки чертежей: если на рисунке перепутаны стороны и углы, соответствие нарушится.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равнобедренном треугольнике две стороны равны, а углы при основании тоже равны. Поэтому форма треугольника симметрична относительно прямой, проходящей через «серединные» точки.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проходит через вершину и середину основания. Это означает, что отражение относительно этой оси совмещает левую и правую части треугольника.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опущенная к основанию, в равнобедренном треугольнике одновременно является медианой и биссектрисой. Поэтому в задачах её часто используют для нахождения углов и отрезков.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равностороннем треугольнике длины трёх сторон одинаковы. Именно равенство сторон задаёт одинаковые углы, поэтому фигура получается «строгой» и хорошо подходит для симметричных построений.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оси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имеет 3 оси симметрии: каждая проходит через вершину и противоположную ей середину стороны. Поэтому равносторонние треугольники часто встречаются в орнаментах, мозаиках и значках.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по 60°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внутренний угол равен 60°. Это следует из того, что сумма углов любого треугольника составляет 180°, и в равностороннем они делятся поровну.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и теорема Пифагора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— это треугольник с одним углом 90°. Сторона напротив прямого угла называется гипотенузой (c), а две другие — катетами (a и b).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связывает длины сторон: a² + b² = c². Если известны два из трёх значений, третью сторону можно найти по этой формуле.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помогает решать задачи на диагонали, расстояния, высоты и неизвестную сторону прямоугольного треугольника, когда в условии есть прямой угол или его можно получить вычислениями.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школьной геометрии: тройки 3–4–5, 5–12–13, 8–15–17 (проверка по a² + b² = c²).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Пифагоровы тройки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Пифагоровы тройки — готовые наборы длин катетов и гипотенузы. По ним удобно узнавать, является ли треугольник прямоугольным, без долгих вычислений квадратов.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для заданных чисел выполняется равенство a² + b² = c², то угол напротив c — прямой. Поэтому такие тройки служат быстрым «тестом» на прямоугольность.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062442"/>
            <a:ext cx="8493000" cy="31349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треугольника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можно находить разными способами — в зависимости от того, какие величины известны. Выбирайте формулу по набору данных: стороны и высота, стороны и угол или три стороны.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перпендикулярна основанию, поэтому при выборе формулы важно правильно определять, какая именно высота относится к выбранной стороне. Тогда вычисления становятся прямыми.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 школьной программы по геометрии (7 класс) о формулах площади.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«увидеть» специальные отрезки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опускается перпендикулярно к стороне. Представьте, как от вершины проводится «прямой луч вниз» к основанию. Именно это делает её полезной для площади: удобно сочетать основу и перпендикуляр.
</a:t>
            </a:r>
            <a:endParaRPr lang="en-US" sz="2236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Высота: короткий путь до основания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с серединой противоположной стороны. Даже если треугольник неравносторонний, точка-середина фиксирует медиану. Такие отрезки помогают находить равные части и рассматривать симметрию.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Медиана: середина противоположной стороны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 две равные части. Она помогает «разобрать» угол на более простые элементы и часто становится ключом к построениям. Если нужно доказать равенства углов или найти точки особого расположения — используйте её свойства.
</a:t>
            </a:r>
            <a:endParaRPr lang="en-US" sz="219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Биссектриса: делит угол пополам
</a:t>
            </a:r>
            <a:endParaRPr lang="en-US" sz="26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 заданным данным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описывает типовой порядок действий при построении по одной из стандартных групп исходных данных (три стороны; сторона и два угла; две стороны и угол).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3375639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3375639"/>
            <a:ext cx="808200" cy="8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и описанная окружности: что нужно помнить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984000" y="44535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касается всех сторон треугольника. Её центр лежит в точке пересечения биссектрис, потому что именно биссектрисы находятся на одинаковом расстоянии от сторон.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2186875" y="3456500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9710950" y="4453550"/>
            <a:ext cx="79488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 проходит через все вершины треугольника. Её центр — в точке пересечения серединных перпендикуляров к сторонам, то есть на равном расстоянии от вершин.
</a:t>
            </a:r>
            <a:endParaRPr lang="en-US" sz="2500" dirty="0"/>
          </a:p>
        </p:txBody>
      </p:sp>
      <p:sp>
        <p:nvSpPr>
          <p:cNvPr id="10" name="Text 5"/>
          <p:cNvSpPr txBox="1"/>
          <p:nvPr/>
        </p:nvSpPr>
        <p:spPr>
          <a:xfrm>
            <a:off x="11030275" y="3441200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2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применений из школьных материалов и учебных примеров; точные доли не приводятся.
</a:t>
            </a:r>
            <a:endParaRPr lang="en-US" sz="1926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треугольники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треугольники используют там, где важны прочность и наглядность схемы: фермы крыш, дорожные знаки, карты и элементы графики.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треугольной формы понятные связи между сторонами и углами, поэтому её удобно рассчитывать и «вписывать» в чертежи при проектировании.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треугольники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иногда неправильно выбирают гипотенузу и катеты. Напомните себе правило: гипотенуза всегда лежит напротив угла 90°.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высоту, медиану и биссектрису: высота перпендикулярна стороне, медиана идёт к середине, а биссектриса делит угол. Из-за этого меняется и формула, и логика решения.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распространённая ошибка — забывать, что сумма углов треугольника равна 180°. Если использовать неверное равенство, можно найти «подходящее» число, которое не соответствует геометрии.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встречаются смешения равнобедренного и равностороннего треугольников, а также игнорирование неравенства треугольника. Проверка по сторонам помогает избежать невозможных фигур.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Треугольники: ключевые правила и что они дают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объединяет свойства сторон, углов, симметрии и построений. Важно помнить: сумма углов 180°, неравенство сторон и связь большего угла с большей стороной. Эти идеи ведут к формулам площади, доказательствам, теореме Пифагора и задачам на построение, нужным и дальше.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2026-05-12T01:10:22Z</dcterms:created>
  <dcterms:modified xsi:type="dcterms:W3CDTF">2026-05-12T01:10:22Z</dcterms:modified>
</cp:coreProperties>
</file>