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Физическое строение планет группы Юпитера
</a:t>
            </a:r>
            <a:endParaRPr lang="en-US" sz="2650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и ледяные гиганты Солнечной системы и их уникальные особенности.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во внешней области Солнечной системы
</a:t>
            </a:r>
            <a:endParaRPr lang="en-US" sz="238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Юпитер, Сатурн, Уран и Нептун — крупные планеты с низкой плотностью, преимущественно из водорода и гелия, сформировавшиеся в холодных внешних участках протопланетного диска.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Юпитера достигает 1,898 × 10^27 кг — это в 318 раз больше Земли, а экваториальный радиус равен 71 492 км, что делает его крупнейшей планетой в Солнечной системе.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вращение с периодом около 9,9 часа вызывает выраженное сжатие планеты по полярной оси и расширение у экватора, формируя характерную сплюснутую форму.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в основном из водорода (90%) и гелия (около 10%), с примесями аммиака, метана и воды, формируя сложные погодные системы и слоистые облака.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Заметными атмосферными образованиями являются ветровые полосы и Великое красное пятно — огромный антициклон диаметром более 16 000 километров.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Юпитер: основные физические параметры
</a:t>
            </a:r>
            <a:endParaRPr lang="en-US" sz="25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планеты Сатурн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плотность Сатурна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планеты составляет 5,683 × 10^26 кг, радиус 60 268 км. Средняя плотность — лишь 0,687 г/см³, что делает Сатурн единственной планетой, способной плавать в воде благодаря пористым кольцам.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система колец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окружён самой широкой и яркой кольцевой системой, состоящей из миллионов льдинок и пыли, простирающейся на 282 тысячи километров, создавая завораживающее зрелище.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явления и 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преобладают водород и гелий; здесь наблюдаются мощные штормы и уникальный шестигранный вихрь на северном полюсе, остающийся предметом активных исследований.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Уран: холодный и необычный гигант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Экстремально низкие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верхней атмосферы Урана достигает рекордно низких -224°C, что делает его самой холодной планетой среди гигантов и влияет на динамику атмосферных процессов.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вращения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наклон Урана почти 98°, что вызывает продолжительные полярные сезоны и уникальную атмосферную циркуляцию, существенно отличающуюся от других планет.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состав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метана придаёт Урану голубовато-зелёный оттенок, отличая от Юпитера и Сатурна; значительная часть планеты состоит из 'льдов' — замёрзших газов и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Нептун: динамичная и ветреная планета
</a:t>
            </a:r>
            <a:endParaRPr lang="en-US" sz="177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Нептуна составляет 1,024 × 10^26 кг, радиус — 24 622 км. Ветры достигают впечатляющих скоростей до 2100 км/ч — самые быстрые в Солнечной системе, влияя на сложную атмосферную динамику.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включает водород, гелий и метан, содержащийся в концентрациях, придающих планете яркий синий оттенок. Здесь наблюдаются интенсивные шторма и слой облаков разной плотности.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43674"/>
            <a:ext cx="4646100" cy="2029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массе, радиусу, средней плотности и гравитации планет-гигантов демонстрируют значительные различия в их физике и составе.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параметры планет группы Юпитера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массе и плотности подчёркивают разнообразие внутри планет-гигантов и особенности их формирования.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NASA,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 планет-гигантов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в атмосферах Урана и Нептуна ответственен за их характерный цвет, а концентрации газов варьируются существенно от планеты к планете.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содержание метана у ледяных гигантов отличает их от газовых, влияя на внешние цвета и атмосферные процессы.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внутри — температура до 25 000°C и давление до 70 миллионов атмосфер — оказывают влияние на геофизические процессы и динамику атмосферы.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Юпитера и Сатурна уникально сформирован слой металлического водорода, который обладает высокой электропроводностью и определяет сильное магнитное поле планет.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структура включает три слоя: внешнюю толстую атмосферу, слой жидкого водорода и массивное ядро из камней и льда, обеспечивающее гравитационную устойчивость.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газовых гигантов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внутренних слоёв Юпитера
</a:t>
            </a:r>
            <a:endParaRPr lang="en-US" sz="278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от атмосферы до ядра с переходами давления и температуры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Металлический водород: уникальная фаза вещества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металлического водорода в Юпитере и Сатурне формируется при давлениях свыше миллиона атмосфер и температурах около 10 000 °C. В этом состоянии водород приобретает металлические свойства, включая высокую электропроводность.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металлического водорода объясняет мощные магнитные поля этих планет. Изучение этой фазы важно для понимания процессов внутри гигантов, влияющих на генерацию магнитных и электромагнитных явлений.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 Нептун характеризуются значительными ледяными слоями, включающими воду, аммиак и метан в твёрдом или жидком состоянии, что отличает их от газовых гигантов по составу внутренней оболочки.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планетах отсутствует или слабо развит слой металлического водорода, что влияет на магнитные свойства и внутреннюю динамику по сравнению с Юпитером и Сатурном.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Урана и Нептуна существенно меньше по массе относительно их крупных газовых оболочек, что отражает более высокое содержание льдов и снижает общую плотность планет.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ледяных гигантов: Уран и Нептун
</a:t>
            </a:r>
            <a:endParaRPr lang="en-US" sz="25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Магнитосферы планет-гигантов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Мощное магнитное поле Юпитера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обладает самым сильным магнитным полем в Солнечной системе, с индукцией у экватора около 4,28 Гаусса. Это объясняется наличием слоя металлического водорода, приводящего к интенсивной генерации магнитного поля.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Сатурна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Магнитосфера Сатурна ориентирована практически вдоль оси вращения, что делает её симметричной и стабильной. Это отличается от наклонённых магнитных полей у ледяных гигантов и влияет на распределение радиационных поясов.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и смещение магнитосфер Урана и Нептуна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 Нептун имеют наклонённые и смещённые магнитные поля, что создаёт сложную структуру радиационных поясов и необычную защиту их спутников от космического излучения.
</a:t>
            </a:r>
            <a:endParaRPr lang="en-US" sz="13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красная пятно Юпитера — это антициклон, существующий более 350 лет. Его размеры превышают 16 000 километров, демонстрируя устойчивость атмосферных вихрей на масштабах планеты.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атмосферы: вихри и шторма
</a:t>
            </a:r>
            <a:endParaRPr lang="en-US" sz="2745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Сатурне периодически возникают мощные штормы, в том числе уникальный шестигранный вихрь на северном полюсе, который остаётся загадкой для учёных из-за необычной геометрии и стабильности.
</a:t>
            </a:r>
            <a:endParaRPr lang="en-US" sz="1122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характеризуется сильнейшими ветрами в Солнечной системе, достигающими до 2100 км/ч. Большое тёмное пятно является областью низкого давления с мощной штормовой активностью.
</a:t>
            </a:r>
            <a:endParaRPr lang="en-US" sz="11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Сатурна и их физические параметры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Сатурна простираются на радиус до 140 000 километров при толщине менее одного километра. Они состоят из льда и пыли — от мелких частиц до нескольких метров в диаметре.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разделена на основные кольца: A, B и C, между которыми расположены видимые разделы Кассини и Энке. Общая масса колец оценивается примерно в 10¹⁹ килограмм.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00" y="1490720"/>
            <a:ext cx="54495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планет-гигантов: основные характеристики
</a:t>
            </a:r>
            <a:endParaRPr lang="en-US" sz="2089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95 подтверждённых спутников. Крупнейший — Ганимед, диаметр которого превышает Меркурий. Ио, Европа и Каллисто демонстрируют геологическую активность и обладают условиями, потенциально пригодными для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спутников, из которых наиболее крупные — Миранда, Ариэль, Умбриэль, Титания и Оберон. Они отличаются разнообразием ландшафтов и ледяной структурой поверхности.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146 спутниками, включая Титан с диаметром 5151 км и плотной атмосферой, а также метановыми озёрами, что делает его уникальным объектом для изучения намного дальше нашей планеты.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14 спутников. Тритон движется ретроградно и проявляет активный криовулканизм, что свидетельствует о сложных геологических процессах на его 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771974"/>
            <a:ext cx="4646100" cy="17354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ориентировочные значения плотности, размеров и состава ядер, а также наличие металлического водорода у каждой планеты.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JPL (NASA)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плотностей и размеров ядер планет-гигантов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 плотности и размеру ядер отражает различия в формировании и внутренней структуре, влияющие на гравитацию и магнитные поля планет.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определяет формирование магнитосферы и влияет на генерацию электрических токов, что в свою очередь влияет на атмосферную динамику и долговечность штормов.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Урана наблюдается крайне низкое внутреннее тепловое излучение, что указывает на уникальные процессы и замедленную эволюцию внутренней структуры планеты.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тепла Юпитером и Сатурном превышает энергию, получаемую от Солнца, благодаря остаточной тепловой энергии сжатия и радиоактивному распаду в ядрах.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физического строения на эволюцию и поведение планет
</a:t>
            </a:r>
            <a:endParaRPr lang="en-US" sz="16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3" y="2403449"/>
            <a:ext cx="2042905" cy="237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6345" y="2403402"/>
            <a:ext cx="2042905" cy="237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951" y="2403402"/>
            <a:ext cx="2042905" cy="2374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551" y="2405652"/>
            <a:ext cx="2042905" cy="2374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 будущие миссии к гигантам
</a:t>
            </a:r>
            <a:endParaRPr lang="en-US" sz="2521" dirty="0"/>
          </a:p>
        </p:txBody>
      </p:sp>
      <p:sp>
        <p:nvSpPr>
          <p:cNvPr id="11" name="Text 2"/>
          <p:cNvSpPr txBox="1"/>
          <p:nvPr/>
        </p:nvSpPr>
        <p:spPr>
          <a:xfrm>
            <a:off x="280342" y="1100007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Voyager — начало эры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Voyager 1 и 2 в 1979–1989 годах открыли новые спутники и кольца четвёрки гигантов. Эти миссии впервые детально изучили атмосферу и магнитные поля далеких планет.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2456275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Galileo и Cassini — долгосрочные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Galileo исследовал Юпитер с 1995 по 2003 год, предоставив данные об атмосфере и спутниках. Cassini с 2004 по 2017 год изучал Сатурн, раскрывая структуру колец и характер атмосферы.
</a:t>
            </a:r>
            <a:endParaRPr lang="en-US" sz="1172" dirty="0"/>
          </a:p>
        </p:txBody>
      </p:sp>
      <p:sp>
        <p:nvSpPr>
          <p:cNvPr id="13" name="Text 4"/>
          <p:cNvSpPr txBox="1"/>
          <p:nvPr/>
        </p:nvSpPr>
        <p:spPr>
          <a:xfrm>
            <a:off x="4643880" y="109555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миссия Juno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2016 года Juno исследует внутреннюю структуру и магнитосферу Юпитера, углубляя понимание состава и динамики газового гиганта с помощью новейших инструментов.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6831480" y="1097800"/>
            <a:ext cx="2043046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 будущее: Europa Clipper и JUICE
</a:t>
            </a:r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Europa Clipper и JUICE нацелены на изучение спутников Юпитера — Европы, Ганимеда и Каллисто, исследуя условия пригодности для жизни и геологическую активность.
</a:t>
            </a:r>
            <a:endParaRPr lang="en-US" sz="12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и перспективы изучения планет-гигантов
</a:t>
            </a:r>
            <a:endParaRPr lang="en-US" sz="2171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группы Юпитера критичны для понимания Солнечной системы. Их изучение раскрывает процессы формирования планет и взаимодействия в космосе, открывая новые горизонты в планетарной науке.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2026-05-07T07:52:15Z</dcterms:created>
  <dcterms:modified xsi:type="dcterms:W3CDTF">2026-05-07T07:52:15Z</dcterms:modified>
</cp:coreProperties>
</file>