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Александра II и «народное самодержавие» Александра III
</a:t>
            </a:r>
            <a:endParaRPr lang="en-US" sz="274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права, реформы суда и управления, затем ответ Александра III: порядок и усиление самодержавия.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XIX века: причины реформ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XIX века: причины реформ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 (1853–1856) показало слабость армии, экономики, транспорта и управления. Крепостничество тормозило рынок труда и развитие, а сословные ограничения делали суд и администрацию неэффективными. Общество ждало перемен, власть — боялась их цены.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 освободил около 23 миллионов крепостных крестьян: они получили личную свободу и право защищать свои интересы в суде. Земля оставалась у помещиков, а выкупные платежи закрепляли зависимость до завершения выкупа.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миллиона
</a:t>
            </a:r>
            <a:endParaRPr lang="en-US" sz="6992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крепостничества освободила миллионы людей и открыла путь к правовым и социальным изменениям.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См.: материалы и обобщения по реформе 1861 года в академических курсах истории России (например, учебные пособия и справочные издания РАН/Росархива).
</a:t>
            </a:r>
            <a:endParaRPr lang="en-US" sz="506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посредники, уставные грамоты и крестьянская община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грамоты: что именно менялось на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«спускалась» в жизнь через уставные грамоты: в них фиксировали размеры наделов и повинности. Документы превращали общий замысел в конкретные правила для конкретной местности. Так государственная политика становилась понятной, но не всегда быстрой для крестьянских хозяйств.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посредники как связующее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посредники участвовали в согласовании условий между помещиками и крестьянами. Их задача состояла в том, чтобы договоренности не превращались в сплошной конфликт и затяжные споры. Фактически посредники были «проводниками» реформы от государства к деревне.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 волость: порядок через коллективную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община и волость стали опорой местного крестьянского устройства. Они помогали собирать подати, поддерживать порядок и обеспечивать круговую поруку. Такой механизм сохранял коллективную ответственность, но ограничивал индивидуальную мобильность и инициативу в ведении хозяйства.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менялись правила для образования и контроля за печатью — реформа затрагивала не только деревню, но и «повседневную среду» общества.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Великих реформ Александра II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расширение модернизации: от статуса личности и землевладения к местному управлению, суду и армии. Масштаб реформ охватывал сразу несколько сфер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сведения по реформам Александра II в обобщающих курсах истории России (учебные программы и академические справочники), годы 1861, 1864, 1870, 1874.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1864 года учредила выборные органы местного самоуправления в уездах и губерниях. Земства занимались дорогами, школами, медицинской помощью, статистикой и хозяйственными делами.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реформа 1870 года ввела городские думы и управы. Городские решения касались местных нужд и управления инфраструктурой, а механизм власти становился более «административно-выборным»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строились на имущественном цензе, поэтому дворянство и обеспеченные слои сохраняли значительное влияние. Общественное участие расширялось, но самостоятельность местной власти была ограничена порядком, заданным государством.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и городская реформы: местное самоуправление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1864 года закрепила независимость судей, гласность и состязательность. Появилась адвокатура как важный элемент защиты, а процесс стал более публичным для общества.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1864 года: новые принципы правосудия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дел действовали суд присяжных и институт мировых судей. Мировой суд рассматривал мелкие гражданские и уголовные споры, тогда как присяжные усиливали участие общества в оценке фактов.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крестьян сохранялись волостные суды, а сословные особенности полностью не исчезли. Поэтому правосудие стало более равным и понятным, но оставалось в рамках старой социальной 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работала судебная система после реформы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схема рассмотрения дел: мировая, окружная и присяжная формы, плюс волостное правосудие для крестьян.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46" y="1916405"/>
            <a:ext cx="218925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23305"/>
            <a:ext cx="236400" cy="23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15008" y="1916455"/>
            <a:ext cx="18765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и образовательная модернизация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Всеобщая воинская повинность (1874)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 воинской повинности заменил рекрутчину и сделал комплектование армии более регулярным. Срок службы был сокращён, а военная система стала более управляемой и массовой.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Автономия высшей школы (1863)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Университетский устав расширил самостоятельность высшей школы. Это усиливало роль университетов в подготовке кадров и поддерживало связь науки с общественными потребностями.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начального образования через земства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образования увеличили число начальных школ, особенно благодаря деятельности земств. Школы становились инструментом повышения грамотности и подготовки для повседневной жизни и работы.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образование и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влиянием образовательных изменений развивались формы женского образования. В результате грамотность в стране постепенно расширялась, что влияло на социальные возможности семей.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470" y="1221275"/>
            <a:ext cx="425906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реформы расширяли институты и права, но сохраняли рамки самодержавия и сословной системы.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II: годы, результаты, ограничения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закономерен: реформы модернизировали правовую и общественную инфраструктуру, но не отменили принципиальную власть монархии и социальные фильтры для участия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реформам Александра II в учебниках и академических курсах истории России (сопоставление дат и характеристик реформ).
</a:t>
            </a:r>
            <a:endParaRPr lang="en-US" sz="62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запустили элементы гражданского общества: публичный суд, выборные органы местного самоуправления и расширение доступа к образованию. Это повышало статус права и создавало новые социальные траектории.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Нерешенность крестьянского вопроса сохраняла конфликт в деревне: малоземелье подталкивало к бедности и напряжению. Выкупные платежи и финансовая нагрузка усиливали чувство несправедливости среди бывших крепостных.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политические основы менялись медленно: сохранялись самодержавие и сословная система, действовал полицейский надзор. Участие большинства населения в управлении оставалось ограниченным, а инициативы — контролируемыми.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реформ: модернизация без политической свободы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модернизация давала надежду, но не снимала причин недовольства. Разрыв между новыми правовыми институтами и реальными жизненными трудностями становился источником общественной нестабильности.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 год: поворот к охранительной политике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 год: поворот к охранительной политике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Убийство Александра II 1 марта 1881 года стало переломом и символом кризиса реформаторского курса. В восприятии современников это событие закрепило тревогу о возможных радикальных переменах.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III государственная политика сместилась к укреплению центральной власти: усиление полиции и надзора сочеталось с ограничением самостоятельности общественных институтов. В общественной жизни возрос акцент на порядок и лояльность престолу.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«народного самодержавия» предполагала союз царя и народа без парламента, партий и широкого представительства. Политическая жизнь мыслилась как вертикальное руководство, а не как конкуренция идей и программ.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системе монархия должна была опираться на традицию, церковь и бюрократию. Государство избегало модели политического плюрализма, считая ее источником разобщенности и угрозой стабильности.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объявлялось исторически «естественной» формой российской государственности. Православие и «народность» рассматривались как главные опоры, поддерживающие единство страны и ее традиционный характер.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«Народное самодержавие» как идеология Александра III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контрреформы концентрировались вокруг контроля: от информационной сферы до местного управления и системы образования.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контрреформ 1880–1890-х годов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институты, созданные в эпоху Александра II, не отменялись полностью, но их самостоятельность сужалась, а общественный эффект уменьшался.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политики Александра III по материалам учебных курсов истории России; точные количественные масштабы в источниках различаются.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566" y="1220741"/>
            <a:ext cx="4070169" cy="29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принципов показывает различие между правовой модернизацией и курсом на охранительный порядок: менялась роль государства, судов, самоуправления и границы политической свободы.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и Александр III: сравнение политического курса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контраст: при Александре II расширялись институты и правовые процедуры, а при Александре III приоритет отдавался вертикали власти, надзору и охранительному порядку.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 школьным программам и обобщающим историческим справочникам по эпохам Александра II и Александра III.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1890-х годах правила местного управления стали строже: имущественные и сословные фильтры повышали «вес» одних групп и уменьшали влияние других. Одновременно усилилась роль губернаторов.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и городская контрреформа: ограничение участия общества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земствах выросла доля дворян, а позиции выборных слоев заметно ослабли. Это снижало способность местных органов выражать широкий общественный интерес и участвовать в решении проблем регионов.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самоуправление тоже попало под более плотный административный контроль. Формальные органы оставались, но их самостоятельность сокращалась, а многие решения требовали согласований.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участие общества в управлении оказалось более ограниченным по сравнению с началом реформ. Контрреформы не отменяли земско-городскую систему, но меняли баланс сил в пользу государства.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«народного самодержавия»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идей и управленческих механизмов в модели власти Александра III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77048"/>
            <a:ext cx="263100" cy="21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85379" y="3013851"/>
            <a:ext cx="196875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реформ и контрреформ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III ускорились промышленный рост, железнодорожное строительство и урбанизация. Из-за этого значение рабочих и городских центров заметно увеличивалось в экономике и повседневной жизни людей.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реформы, сохранялись малоземелье и зависимость от общины. Это поддерживало социальную уязвимость деревни и делало крестьянские ожидания трудноосуществимыми в реальности.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Налоговое бремя и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Налоговые обязательства и административный контроль ограничивали маневр хозяйств. Государство стремилось добиться предсказуемости, но давление на сельское население оставалось существенным фактором напряжения.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без снятия противоречий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добивалось порядка и относительной стабильности, но не устраняло глубинные причины конфликтов в империи. В результате модернизация сочеталась с устойчивыми социальными проблемами.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дали правовую и социальную основу модернизации: обновились суды, возникло местное самоуправление, изменились подходы к военной службе. Расширялись возможности для обучения и профессий.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Александре III демократический потенциал преобразований заметно ограничили: усилились охранительные меры и управленческий контроль. Право и институты продолжали существовать, но их свобода и влияние на общественную жизнь снижались.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эпохи показывают российский вариант модернизации: движение к современным институтам шло без отказа от самодержавия. История учит видеть компромисс между обновлением и сохранением власти.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двух эпох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модернизация России и ее пределы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Александра II приблизили страну к правовому государству и местному самоуправлению, а также стимулировали обновление общества. Однако политическая свобода так и не стала полной. Александр III закрепил порядок, традицию и контроль, оформив «народное самодержавие», и модернизация проходила через компромисс с автократией.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2026-05-11T14:24:14Z</dcterms:created>
  <dcterms:modified xsi:type="dcterms:W3CDTF">2026-05-11T14:24:14Z</dcterms:modified>
</cp:coreProperties>
</file>