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«Золотой век» Рима?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расцвета Рима с мощными императорами и развитием культуры.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перешёл от республики к империи с приходом Августа в 27 году до н. э., что положило начало эпохе мира и роста.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возникновения «Золотого века» Рима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Pax Romana и начало «Золотого века»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Октавиана Августа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27 году до н. э. Август стал первым императором, установив прочный порядок и начало эпохи мира в империи.
</a:t>
            </a:r>
            <a:endParaRPr lang="en-US" sz="1278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мир и стабильность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Pax Romana длилась около двухсот лет, обеспечивая спокойствие внутри империи и развитие обществ.
</a:t>
            </a:r>
            <a:endParaRPr lang="en-US" sz="116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на границах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возникали лишь на окраинах, что позволило сосредоточиться на внутреннем процветании.
</a:t>
            </a:r>
            <a:endParaRPr lang="en-US" sz="12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жизни в «Золотом веке»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на улицах городов и в деревнях обеспечило людям безопасность и уверенность в будущем.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достиг примерно 70 миллионов, что способствовало оживлённой экономике и социальной стабильности.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литература переживали расцвет, появляются новые стили и известные произведения.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стал широко распространён, а инфраструктура быстро развивается — строятся дороги и города.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922" y="1410150"/>
            <a:ext cx="2219355" cy="231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2022" y="1410150"/>
            <a:ext cx="2219355" cy="231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3122" y="1410150"/>
            <a:ext cx="2219355" cy="231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4798" y="1410150"/>
            <a:ext cx="2219355" cy="231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35600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Траян — великий завоеватель
</a:t>
            </a:r>
            <a:pPr algn="ctr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Траяне империя достигла максимальных размеров, он построил грандиозные сооружения и способствовал экономическому росту.
</a:t>
            </a:r>
            <a:endParaRPr lang="en-US" sz="936" dirty="0"/>
          </a:p>
        </p:txBody>
      </p:sp>
      <p:sp>
        <p:nvSpPr>
          <p:cNvPr id="10" name="Text 2"/>
          <p:cNvSpPr txBox="1"/>
          <p:nvPr/>
        </p:nvSpPr>
        <p:spPr>
          <a:xfrm>
            <a:off x="2396700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Адриан и укрепление границ
</a:t>
            </a:r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Адриан укрепил оборону империи, построив знаменитый Адрианов вал в Британии и поддержал развитие культуры.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4657800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Антонин Пий — мирный правитель
</a:t>
            </a:r>
            <a:pPr algn="ctr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правление характеризовалось стабильностью и заботой о законах и справедливости, что улучшило жизнь граждан.
</a:t>
            </a:r>
            <a:endParaRPr lang="en-US" sz="949" dirty="0"/>
          </a:p>
        </p:txBody>
      </p:sp>
      <p:sp>
        <p:nvSpPr>
          <p:cNvPr id="12" name="Text 4"/>
          <p:cNvSpPr txBox="1"/>
          <p:nvPr/>
        </p:nvSpPr>
        <p:spPr>
          <a:xfrm>
            <a:off x="6889475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Аврелий — философ на троне
</a:t>
            </a:r>
            <a:pPr algn="ctr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Известен своей мудростью и сочинениями, он руководил империей в сложное время и продолжал традиции своих предшественников.
</a:t>
            </a:r>
            <a:endParaRPr lang="en-US" sz="927" dirty="0"/>
          </a:p>
        </p:txBody>
      </p:sp>
      <p:sp>
        <p:nvSpPr>
          <p:cNvPr id="13" name="Text 5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Императоры эпохи «Золотого века» и их заслуги
</a:t>
            </a:r>
            <a:endParaRPr lang="en-US" sz="274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расцвет и научные достижения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шедевры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создал эпическую «Энеиду», а поэты Гораций и Овидий внесли значительный вклад в римскую поэзию.
</a:t>
            </a:r>
            <a:endParaRPr lang="en-US" sz="1336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памятники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Пантеон и Форум Траяна демонстрируют высокий уровень мастерства и эстетики в строительстве.
</a:t>
            </a:r>
            <a:endParaRPr lang="en-US" sz="1336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 и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прогресс в медицине и других науках, латинский язык стал официальным и литературным стандартом.
</a:t>
            </a:r>
            <a:endParaRPr lang="en-US" sz="11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границ Рима на пике могущества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императоре Траяне границы достигли максимума, расширив империю почти до 5 миллионов км².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территории укрепило экономику и стратегические позиции Рима, обеспечив господство на большом пространстве.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территории Римской империи, II век н. э.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 развитие городской жизни в Риме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— крупнейший город античного мира с населением около миллиона жителей, активно развивались инфраструктура и общественные блага.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Построены сложные акведуки, термы и форумы, которые были центрами жизни, общения и отдыха для горожан.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народов и культур Римской империи
</a:t>
            </a:r>
            <a:endParaRPr lang="en-US" sz="2579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Многоэтническое население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объединяла разные народы с различными традициями и языками, что обогащало культуру.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и порядок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мира требовалось уважение к законам и уплата налогов, что обеспечивало стабильность.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Толерантность к обычаям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могли сохранять свои религии и традиции при условии лояльности к Риму.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народов способствовало обмену знаниями и обычаями, укрепляя единство империи.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и досуг в эпоху расцвета Рима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 цирковые игры были популярным времяпрепровождением, собирая зрителей разных слоёв общества для совместного отдыха.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Гладиаторские бои проходили в Колизее, вмещавшем 50 000 человек, а термы служили местом социальной жизни и общения.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 цирковые представления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Гладиаторские бои и общественные бани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армия базировалась на легионах, каждый из которых насчитывал около 5-6 тысяч воинов. Солдаты носили специальные доспехи и применяли мечи и копья для эффективной защиты.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армия и военная мощь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армия позволяла Риму обеспечивать безопасность внутри империи и защищать длинные границы от нападений варваров и других врагов.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Дороги: артерии империи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 были невероятно прочными и охватывали тысячи километров, связывая города и провинции. Они обеспечивали быстрые военные передвижения и торговлю по всей империи.
</a:t>
            </a:r>
            <a:endParaRPr lang="en-US" sz="1001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Акведуки и мосты — символы гениальности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Акведуки доставляли свежую воду из отдалённых источников в города, улучшая санитарные условия. Мосты, построенные из камня и бетона, сохраняются и сегодня благодаря долголетию римских технологий.
</a:t>
            </a:r>
            <a:endParaRPr lang="en-US" sz="953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инженерные сооружения Рима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и право в Римской империи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«Золотой век» ознаменовался введением важных правовых норм, включая принцип презумпции невиновности, что защищало граждан от необоснованных обвинений.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право регулировало семейные отношения, наследование, торговлю и гражданские споры, обеспечивая справедливость и порядок в обществе.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стало фундаментом для многих современных правовых систем и продолжает влиять на законодательство разных стран.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5942" y="0"/>
            <a:ext cx="46763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402675"/>
            <a:ext cx="59196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международные связи Рима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1496875"/>
            <a:ext cx="5082000" cy="10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экспортировал оливковое масло, вино и стеклянные изделия, которые ценились по всей Европе и Африке. Развитая торговая сеть соединяла важные города и порты империи.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1" y="2977278"/>
            <a:ext cx="4290300" cy="10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Импортировались экзотические товары, такие как специи и шелк из Азии, что обогащало экономику и делало культуру Рима более разнообразной и открытой.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крупнейшие города империи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были центрами политической и экономической жизни, где развивались ремёсла и торговля.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— самый крупный город империи, с населением в миллион человек, что делает его важнейшим центром античного мира.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II века н. э.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духовная жизнь в Риме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римляне поклонялись пантеону богов, включая Юпитера и Марса, почитая их как защитников государства и общества.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Императоры часто воспринимались как божественные личности, что укрепляло их власть и единство империи.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распространением христианства менялось духовное пространство, постепенно формировалась новая религиозная идентичность.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212 году н. э. был принят указ Торреранского эдикта, обеспечивающий религиозную свободу для всех подданных империи.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упадка после «Золотого века»
</a:t>
            </a:r>
            <a:endParaRPr lang="en-US" sz="277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 г. н. э. – Смерть Марка Аврелия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его смерти империя столкнулась с политической нестабильностью и ослаблением центральной власти.
</a:t>
            </a:r>
            <a:endParaRPr lang="en-US" sz="1371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нашествий варваров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племена стали проникать через границы, ослабляя оборону провинций и угрожая безопасности.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налогов и сокращение торговли снизили доходы империи, что привело к финансовым трудностям.
</a:t>
            </a:r>
            <a:endParaRPr lang="en-US" sz="1371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конфликты и борьба за власть
</a:t>
            </a:r>
            <a:pPr algn="ctr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власти и борьба между претендентами осложнили управление и подорвали единство империи.
</a:t>
            </a:r>
            <a:endParaRPr lang="en-US" sz="1296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Рима в современности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знаки эпохи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арки и купола вдохновили архитекторов вплоть до наших дней. Множество civic зданий и памятников используют эти элементы, проявляя связь с античной культурой.
</a:t>
            </a:r>
            <a:endParaRPr lang="en-US" sz="1109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инфраструктура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римские дороги стали основой для сетей движения в Европе. Их инженерные решения продолжают влиять на современные транспортные системы.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Юридические принципы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оказало влияние на формирование современных судебных систем в Европе. Правила, установленные в античности, используются и сейчас.
</a:t>
            </a:r>
            <a:endParaRPr lang="en-US" sz="11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«Золотого века» на современный мир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наследие глубоко проникло в европейскую культуру, повлияв на литературу, искусство и образование.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оставил след в многих современных языках, обеспечив базу для терминологии в науке и медицине.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городские традиции, законы и праздники имеют корни в римском обществе и продолжают жить в современных странах.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«Золотого века» Рима 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символизирует высоту римского могущества, мира и культурного совершенства, сыграв важную роль в формировании классических основ европейской цивилизации.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2026-05-10T10:33:26Z</dcterms:created>
  <dcterms:modified xsi:type="dcterms:W3CDTF">2026-05-10T10:33:26Z</dcterms:modified>
</cp:coreProperties>
</file>