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условий и перспектив жизни в городе и деревне.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или деревня: основные вопросы и темы юнита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причины роста городского населения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XX века число городских жителей стремительно увеличивается, в России и мире. Урбанизация вызвана индустриализацией, развитием образования и медицины, а также улучшением экономических и культурных возможностей.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городской среды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характеризуются высокой концентрацией населения и развитой системой транспорта — от метро до автобусных маршрутов, обеспечивающих мобильность и связь между районами.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расположены университеты, академии и лицеи с уникальными программами, предоставляя широкий выбор для получения профильного образования и повышения квалификации.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 имеют доступ к музеям, театрам, выставкам и международным мероприятиям, формирующим обширный культурный опыт и динамичную общественную жизнь.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черты сельской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живут небольшие сообщества с тесной взаимопомощью и родовыми связями, что обеспечивает устойчивость социальных отношений и чувство принадлежности.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 и чистый воздух — важные преимущества сельской среды, способствующие здоровью и сохранению традиционного образа жизни с низкой нагрузкой на экосистему.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 магазинов, досуговых и образовательных учреждений отражает относительно скромные возможности в сфере сервиса и культурного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выпускники имеют более широкий доступ к профильным учебным учреждениям и программам, что существенно увеличивает их путь к высшему образованию.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шанс поступления в вузы среди городских выпускников по сравнению с сельскими.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сравнение инфраструктуры города и деревни
</a:t>
            </a:r>
            <a:endParaRPr lang="en-US" sz="2622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разнообразие транспортных, медицинских, образовательных услуг и интернет-связи различаются между городом и селом.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сосредоточена в городах, создавая существенные различия в качестве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преобладает разнообразие вакансий в сферах IT, финансов, инженерии и услуг, обеспечивая широкий выбор карьерных путей.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занятость связана преимущественно с аграрным сектором и сезонными работами, что ограничивает профессиональные перспективы.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заработная плата в городах значительно выше, что отражает специфику и масштаб экономики городских центров.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молодежи из сёл в города обусловлена поиском лучших трудовых возможностей и перспектив профессионального роста.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рынок труда в городе и деревне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безработицы: город и деревня (2023)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в сельской местности существенно выше, особенно в период экономической нестабильности.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поддержки сельского рынка труда и создания новых рабочих мест.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 и здоровье
</a:t>
            </a:r>
            <a:endParaRPr lang="en-US" sz="263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отличаются значительно лучшим качеством воздуха, что положительно влияет на здоровье жителей и снижает риск респираторных заболеваний.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шума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городского шума, в деревнях сохраняется тишина, способствующая улучшению психологического состояния и качеству сна.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Заболеваемость аллергиями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и астма встречаются на 30% чаще у городских школьников, что связано с загрязнением и стрессовыми факторами.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культурных и досуговых возможностей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развлечения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население имеет широкий выбор мероприятий: кино, театры, концерты и выставки предлагают постоянное обновление культурной программы и встречи с искусством.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традиционные обряды, клубные мероприятия и активные виды спорта на природе создают уникальную атмосферу сельской жизни и укрепляют социальные связи.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мировым трендам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обеспечивает постоянный контакт с международными культурными и развлекательными тенденциями, расширяя горизонты восприятия и интеллект.
</a:t>
            </a:r>
            <a:endParaRPr lang="en-US" sz="17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преобладают тесные родственные и соседские связи, что создает атмосферу взаимопомощи и поддержки внутри небольших сообществ.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доминирует индивидуализм и анонимность, что влияет на ослабление социальных уз и рост мобильности населения с частой сменой окружения.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ВЦИОМ (2022), 74% жителей сельской местности воспринимают своё сообщество как «вторую семью», в то время как в городах этот показатель составляет лишь 41%.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и чувство принадлежности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аренда однокомнатной квартиры в крупных городах варьируется от 40 000 до 65 000 рублей в месяц, существенно выше, чем в райцентрах.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чаще представлены дома больших размеров с возможностью иметь собственный земельный участок, что обеспечивает простор и автономию.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услуги в городе обходятся на 18–27% дороже, что связано с интенсивностью потребления и уровнем развития инфраструктуры.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жизни в городе значительно превышает сельскую, что требует от жителей большего финансового планирования и ресурсов.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стоимость жизни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урбанизации в России 2000–2022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сопровождается увеличением числа средних и крупных городов, что стимулирует экономическое развитие регионам.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 росту городского населения подтверждает устойчивый отток молодежи из сельской местности и концентрацию ресурсов в городах.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данные за 2000–2022 гг., прогноз на 2030 год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городов подвержены хроническому стрессу, вызванному интенсивным ритмом жизни, шумом и высоким уровнем конкуренции в социальной и профессиональной сфере.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отмечается более высокая удовлетворённость жизнью и меньшая частота тревожных расстройств и депрессии, что подтверждают данные НИИ психиатрии, 2021.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более стрессовые условия, в городах развита система психологической помощи, которая часто недоступна в сельских районах.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и уровень стресса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выбора места проживания
</a:t>
            </a:r>
            <a:endParaRPr lang="en-US" sz="195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 основе образовательных и экологических предпочтений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около 800 тыс. россиян переезжают из сельской местности в города, что обусловлено стремлением к получению образования и профессиональному росту.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между городом и деревней: статистика и причины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миграция наблюдается среди молодых семей и IT-специалистов, которые выбирают сельскую жизнь ради экологической обстановки и спокойствия.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удаленной работы способствует формированию новых моделей жизни, позволяющих совмещать профессиональные возможности с комфортом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удалённой работы и новые модели сел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удалённой занятости после 2020 года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усугубила переход на дистанционную работу, что стало стимулом для пересмотра места жизни многих специалистов, особенно молодёжи, ценящей гибкость и независимость.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коворкингов и эко-поселений в сельской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комфортной природы и тишины, в сёлах стали открываться рабочие пространства с быстрым интернетом, способствующие развитию предпринимательства и сотрудничеству.
</a:t>
            </a:r>
            <a:endParaRPr lang="en-US" sz="106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понятия сельской жизни у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всё чаще выбирают деревню как компромисс между спокойствием и профессиональной мобильностью, используя современные технологии для работы и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8940"/>
            <a:ext cx="4231200" cy="2009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жизни в городе и селе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плюсов и минусов городской и сельской жизни, отражающая различные аспекты качества жизни и возможностей.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городом и деревней зависит от личных предпочтений, приоритетов и жизненных целей каждого человека.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обзоры МГУ, 2022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смарт-технологий — освещение, транспорт, видеонаблюдение — делает города безопаснее и эффективнее для жителей.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интернету и цифровым сервисам в сельской местности открывает новые возможности для образования, медицины и бизнеса.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поддержки способствуют сокращению разрыва между городскими и сельскими стандартами жизни, повышая качество услуг.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развитие создает предпосылки для гармоничного сосуществования городской и сельской моделей жизни в будущем.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умные города и цифровизация села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деревня: выбор с учётом современных реалий
</a:t>
            </a:r>
            <a:endParaRPr lang="en-US" sz="3034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места проживания зависит от целей, карьерных устремлений и личных ценностей. Баланс между инновациями городов и экологией сёл формирует перспективы для новой модели жизни в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2026-05-08T06:22:57Z</dcterms:created>
  <dcterms:modified xsi:type="dcterms:W3CDTF">2026-05-08T06:22:57Z</dcterms:modified>
</cp:coreProperties>
</file>