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jpe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А.Н. Майков: поэт гармонии, природы и культурной памяти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Майкова: природа, история и вечные ценности в ясной поэтической форме.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на переломе литературных эпох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Майков жил тогда, когда русская литература переходила от романтической традиции к реализму. В его стихах соединились пушкинская ясность, интерес к истории, европейская культура и точность художественного взгляда.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атмосфера поддерживала умственные занятия, а брат Валериан Майков был связан с литературной жизнью, что усиливало интерес Аполлона к слову и искусству.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семейная среда поэта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Аполлон Майков родился в 1821 году в дворянской семье, где образование считалось важнейшей ценностью, а книги и искусство были частью повседневной жизни.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поэта собирались люди, интересовавшиеся литературой и живописью, поэтому раннее чтение и наблюдение за культурной средой естественно привели его к поэзии.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первые литературные впечатления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чтение охватывало русскую классику, античных авторов и европейскую литературу. Большое значение имели музеи, театр и литературные журналы Петербурга: именно там вырабатывались наблюдательность, точность образа и уважение к художественной форме.
</a:t>
            </a:r>
            <a:endParaRPr lang="en-US" sz="116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Майков получил домашнее начальное образование, затем учился в Петербурге и окончил Петербургский университет. Уже в юности он соприкасался с богатой культурной жизнью столицы, где формировались его вкус и литературные ориентиры.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литературной деятельности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 годы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стихотворения Майкова появляются в печати и сразу показывают стремление к гармонии формы, плавности ритма и внутренней сосредоточенности лирического героя.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«Мечтания»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оно принесло поэту раннюю известность: в нем уже заметны музыкальность стиха, книжная культура и тонкое внимание к душевному состоянию человека.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поэтический почерк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складывается его манера соединять образность, ясность выражения и мягкую эмоциональность, которая станет одной из особенностей всего творчества.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33375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0950" y="1728589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25" y="1788155"/>
            <a:ext cx="493200" cy="43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44725" y="3337555"/>
            <a:ext cx="493200" cy="493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А.Н. Майкова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Майков изображает природу как живой мир движения, света и красок, в котором человек чувствует внутреннее равновесие и тишину мысли.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сюжеты у него раскрывают память поколений, связь с родной землей и нравственную стойкость народа перед испытаниями времени.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стихах поэт связывает личное чувство с размышлением о долге, совести и ответственности человека перед собой и историей.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выбор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Античный мир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Греции и Рима помогают поэту говорить о мере, красоте, гармонии и ценностях, не зависящих от одной эпохи.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искусства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Майков воспринимает искусство как особую духовную силу, способную сохранять память, воспитывать вкус и придавать жизни высокую форму.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лирика: природа в стихах Майкова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«Весна» природа показана как живое обновление мира: звучат вода, свет и движение воздуха. Поэт передает не только внешний пейзаж, но и ощущение радости, возникающей вместе с приходом нового сезона.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Легкость движения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«Ласточках» особенно заметны стремительность, воздушность и переменчивость природного ритма. Образ птиц помогает увидеть весну не статичной картиной, а подвижным состоянием мира, где все находится в изменении и полете.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Зримая красота поля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«Поле зыблется цветами» строится на точных зрительных впечатлениях: цвет, пространство и движение соединяются в цельный образ. Природа у Майкова здесь не фон, а источник спокойной гармонии и ясного чувства.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мотивы и чувство родины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Обращаясь к прошлому Руси, Майков не ограничивается описанием событий: его интересует, какие нравственные уроки несет история и как она формирует характер народа.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легенды и предания помогают поэту показать верность родной земле, память о предках и духовную преемственность между поколениями.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сюжеты у Майкова часто звучат как разговор о выборе, ответственности и верности, поэтому они воспринимаются не только как повествование, но и как размышление.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прошлое поэт утверждает мысль о внутренней устойчивости народа: история для него — это не музейный факт, а живая основа национальной памяти.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сюжеты и связь с мировой культурой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Майков активно обращался к образам Древней Греции и Рима, потому что видел в античности источник классической меры, гармонии и художественной строгости.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темам его поэзия включается в широкий диалог русской и европейской литературы, показывая, что национальная культура развивается в связи с мировой традицией.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мотивы позволяли ему говорить о красоте, вечных ценностях и человеческом достоинстве так, чтобы частный сюжет приобретал общекультурный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718" y="1931425"/>
            <a:ext cx="3346863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А.Н. Майкова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произведений показывает устойчивые темы поэта и их художественную направленность.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устойчивые темы Майкова — природа, история и культурная память.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условий задания и общепринятой литературной характеристики творчества А.Н. Майкова
</a:t>
            </a:r>
            <a:endParaRPr lang="en-US" sz="9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образ делает поэму особенно выразительной: он связывает личное чувство с исторической памятью и показывает, что любовь к родине может быть сильнее расстояния и забвения.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символическая деталь превращает легенду в рассказ о силе родовой памяти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А.Н. Майков, поэма «Емшан»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Майков как переводчик и знаток античной культуры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античными и европейскими текстами расширяла культурный горизонт русской литературы. Для самого поэта это было способом вести диалог с мировой традицией и сохранять ее в русском слове.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Майкова требовали не только владения языками, но и тонкого чувства ритма, интонации и стиля. Он стремился передать смысл оригинала без потери художественной точности.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круг поэзии Майкова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 точный подсчет, а сравнительную значимость направлений в его творчестве и помогает увидеть, какие темы звучат у поэта особенно последовательно.
</a:t>
            </a:r>
            <a:endParaRPr lang="en-US" sz="1365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поэзии — природа и история; античность, философия и переводы дополняют этот круг, углубляя культурный масштаб.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обзор творчества А.Н. Майкова по материалам школьного курса литературы
</a:t>
            </a:r>
            <a:endParaRPr lang="en-US" sz="9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поэзии Майкова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Майков любит точную деталь: у него предметы, цвета и движения описаны ясно, без лишнего украшательства, поэтому образ сразу становится зримо ощутимым для читателя.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его стихов обычно ровный и плавный, а ритм поддерживает ощущение внутреннего равновесия. Такая форма помогает передавать не только картину, но и настроение.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и логика перехода от наблюдения к выводу: конкретный пейзаж или событие постепенно раскрываются как размышление о времени, памяти, красоте и человеческом выборе.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лирики Майкова: от наблюдения к обобщению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ход мысли в пейзажных, исторических и античных стихотворениях поэта.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Майков среди поэтов XIX века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Некрасова Майков выглядит менее публицистичным: его интересует не общественный конфликт, а гармония образа, историческая перспектива и внутреннее равновесие.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сопоставлении с Фетом Майков чаще связывает лирику с культурной памятью, историей и сюжетностью, поэтому его стихи нередко имеют более ощутимую опору в событии.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Тютчевым он более предметен и конкретен: его стихам ближе зрительная точность, чем напряжённая философская стихия и космический масштаб.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середина между разными поэтическими полюсами делает его голос узнаваемым: классически ясным, сдержанным и устойчиво связанным с формой.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видел в них пример того, как художественная красота может соединяться с мыслью, мерой и уважением к традиции, не теряя эмоциональной силы.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Майкова для читателей XIX века и школы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жизни Майкова ценили как поэта строгой формы и культурной точности. Его стихи воспринимались как образец литературной дисциплины и вкуса.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и хрестоматийного чтения они были удобны благодаря ясному языку, понятной композиции и нравственной направленности, не требующей упрощения смысла.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10925"/>
            <a:ext cx="79635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историческая память о поэте
</a:t>
            </a:r>
            <a:endParaRPr lang="en-US" sz="2182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1100" y="3257800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1897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211100" y="3872975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Майков умирает, завершив долгий творческий путь, в котором особенно заметны лирика, исторические темы, переводы и интерес к мировой культуре.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20100" y="3257800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Позднейшая оценка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20100" y="3872975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Майкова входит в круг классического наследия XIX века и продолжает читаться как пример спокойной, духовно насыщенной поэзии.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2966250" y="1334799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2966250" y="1949974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репутация поэта закрепляется: его называют мастером ясности, гармонии и классической формы, а также хранителем культурной преемственности.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А.Н. Майков важен сегодня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показывают, что любовь к родной земле можно выразить не лозунгом, а точным пейзажем, историческим образом и нравственным выбором. Это делает тему Родины глубже и убедительнее.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Майков и разговор о Родине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современного ученика Майков важен как поэт, который учит внимательному чтению и культурной памяти. Его тексты развивают вкус, чувство меры и интерес к слову.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Майков в школьном чтении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6586"/>
            <a:ext cx="4212000" cy="2842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А.Н. Майков: поэт ясности, памяти и гармонии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Майков соединил природу, историю, античность и переводческую культуру в цельную поэтическую систему. Его наследие важно тем, что учит видеть красоту формы, глубину памяти и достоинство мысли.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2026-05-23T13:22:09Z</dcterms:created>
  <dcterms:modified xsi:type="dcterms:W3CDTF">2026-05-23T13:22:09Z</dcterms:modified>
</cp:coreProperties>
</file>