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живые системы — клетка и организм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— это организмы, состоящие из клеток, объединённых в сложные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развития клеточной теории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описание клеток сделал Роберт Гук в 1665 году. Позже Левенгук наблюдал одноклеточных. В 1839 году Шлейден и Шванн сформулировали клеточную теорию, которая объясняет строение всех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основа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единица жизни, способная самостоятельно поддерживать себя, расти и делиться. Она выполняет основные функции, необходимые для существования живого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многоклеточных организмах клетки объединяются в ткани, что позволяет выполнять более сложные задачи, обеспечивая развитие и движение всего организма.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клеточном уровне происходят процессы обмена веществ, реакция на внешние раздражители и воспроизведение, что обеспечивает целостность и продолжение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клеток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Сферические клетки: яйцеклетки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имеют округлую форму и являются одними из самых больших клеток человека. Их крупный размер обеспечивает запас питательных веществ для развития зародыша.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Вытянутые клетки: 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обладают длинными отростками, которые позволяют им передавать электрические сигналы на большие расстояния, обеспечивая связь между разными частями организма.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клетки: эпителиальные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покрывают поверхности тела и органов, образуя защитный барьер. Их плоская форма помогает плотно прилегать друг к другу, защищая ткани от повреждений.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основные компоненты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клетку от внешней среды и регулирует поступление и выход веществ, сохраняя внутреннее равновесие.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органеллы и служит средой для множества биохимических реакций, поддерживающих жизнедеятельность клетки.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Органеллы, такие как митохондрии, рибосомы и аппарат Гольджи, выполняют функции производства энергии, синтеза и обработки биомолекул.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в виде ДНК и контролирует процессы синтеза белков и деления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прокариотов и эукариотов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характеристик прокариотических и эукариотических клеток.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более сложным строением, что обеспечивает разнообразие функций и большую организационную сложность.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биологические учебники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779" y="1981622"/>
            <a:ext cx="451200" cy="40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693672"/>
            <a:ext cx="451200" cy="40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67" y="3385530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067" y="4096568"/>
            <a:ext cx="382725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органоидов клетки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АТФ — основную энергию, обеспечивая работу всех клеточных процессов.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Синтезируют белки, необходимые для структуры и функционирования клетки.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Обрабатывают и упаковывают белки и липиды для транспортировки внутрь и вне клетки.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ненужные или повреждённые молекулы, поддерживая чистоту клетки.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синтезе белков и липидов и служит системой внутриклеточного транспорта.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клеток в организме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преобладают, так как обеспечивают транспорт кислорода и углекислого газа по всему организму.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эритроцитов связано с их важной ролью в обеспечении жизнедеятельности тканей и органов.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справочники,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этапы и значение контроля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роста клетки и копирования ДНК, подготовка к делению.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деления клетки, при котором образуются две идентичные дочерние клетки.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клеточного цикла важна для предотвращения образования раковых клеток и поддержания здоровья тканей.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Ткани: уровни организации и примеры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выделяют четыре типа тканей: эпителиальную, соединительную, мышечную и нервную. Каждая имеет специфическое строение, соответствующее функциям.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тканей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органы и защищает их. Соединительная поддерживает структуру и питает клетки. Мышечная обеспечивает движение, а нервная передаёт сигналы для координации работы всего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 живых систем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биологическая структура организмов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Органы: строение и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это структурная часть организма, состоящая из различных тканей, которые совместно выполняют специализированные задачи для поддержания жизнедеятельности.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сердце состоит из мышечных и соединительных тканей, обеспечивая непрерывную циркуляцию крови по телу, поддерживая обмен веществ.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Лёгкие, сформированные эпителиальной и соединительной тканями, отвечают за газообмен, а желудок участвует в пищеварении благодаря мышечной и эпителиальной структурам.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50" y="2560257"/>
            <a:ext cx="2160300" cy="1928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284" y="2560257"/>
            <a:ext cx="2160300" cy="19282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924" y="2560257"/>
            <a:ext cx="2160300" cy="19282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1209" y="2560257"/>
            <a:ext cx="2160300" cy="19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27252" y="131253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переработку и усвоение пищи, превращая её в вещества, необходимы для энергии и роста организма. Включает желудок, кишечник и другие органы.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2544902" y="131253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обмен кислорода и углекислого газа между организмом и окружающей средой, поддерживая оптимальное функционирование клеток.
</a:t>
            </a:r>
            <a:endParaRPr lang="en-US" sz="973" dirty="0"/>
          </a:p>
        </p:txBody>
      </p:sp>
      <p:sp>
        <p:nvSpPr>
          <p:cNvPr id="13" name="Text 4"/>
          <p:cNvSpPr txBox="1"/>
          <p:nvPr/>
        </p:nvSpPr>
        <p:spPr>
          <a:xfrm>
            <a:off x="4762552" y="131648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кровь, питательные вещества и кислород ко всем клеткам тела, а также удаляет углекислый газ и отходы метаболизма.
</a:t>
            </a:r>
            <a:endParaRPr lang="en-US" sz="1057" dirty="0"/>
          </a:p>
        </p:txBody>
      </p:sp>
      <p:sp>
        <p:nvSpPr>
          <p:cNvPr id="14" name="Text 5"/>
          <p:cNvSpPr txBox="1"/>
          <p:nvPr/>
        </p:nvSpPr>
        <p:spPr>
          <a:xfrm>
            <a:off x="6980202" y="1312520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работу всех органов, передает сигналы и реагирует на внешние стимулы, обеспечивая адаптацию организма к изменениям.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клеток и их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типы клеток организма и их ключевые функции для понимания разнообразия клеточных ролей.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клетки специализирован для выполнения определённой функции, что обеспечивает эффективную работу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биологические учебники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организмы: особенности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организмы, как бактерии и амёбы, осуществляют все жизненные процессы внутри одной клетки, включая питание и размножение.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 бактерии формируют колонии, что повышает их шансы на выживание в сложных условиях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многоклеточных организмов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между клетками позволяет многоклеточным организмам специализироваться и выполнять сложные функции эффективнее.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тканей обеспечивает адаптацию к различным условиям и устойчивость к повреждениям.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многоклеточности привела к появлению более сложных форм жизни с разнообразием органов и систем.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разнообразие позволяет многоклеточным обитать в различных экологических нишах, улучшая выживаемость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взаимодействия клеток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контакты, такие как щелевые и плотные соединения, обеспечивают физическую связь клеток и координацию их работы.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сигналы — гормоны и медиаторы — регулируют процессы роста, дифференцировки и реакции организма.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активность в нервной ткани обеспечивает быструю передачу информации и реакцию на внешние воздействия.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клеточного деления в течение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обновляются с разной скоростью, что отражает особенности их функций и регенерации.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скорость деления клеток снижается, что влияет на процессы восстановления и старение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медицинских исследований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растительных и животных клеток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клетки имеют клеточную мембрану, цитоплазму и ядро, обеспечивая основные функции жизни и наследственности.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клеточную стенку и крупные вакуоли, которые поддерживают форму и запасают вещества.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обладают специфическими органеллами, например, центриолями, участвующими в клеточном делении.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присутствуют хлоропласты, обеспечивающие фотосинтез, отсутствующие в животных клетках.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жизненных системах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клеточных и организменных уровней помогает осознать сложность жизни и значение биологии в медицине, экологии и технологиях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2026-05-08T04:41:47Z</dcterms:created>
  <dcterms:modified xsi:type="dcterms:W3CDTF">2026-05-08T04:41:47Z</dcterms:modified>
</cp:coreProperties>
</file>