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Земли под охраной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места планеты нужно знать, любить и беречь каждый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редкие места нуждаются в защите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исторические сокровища легко повредить, если о них не заботиться. Мусор, огонь, стройки и слишком много посетителей могут нанести большой вред, поэтому важна общая охрана и внимание людей.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сокровищами Земли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сокровищам Земли относят каньоны, вулканы, коралловые рифы, леса и озёра. Они поражают красотой, редкостью и помогают учёным лучше понимать природу.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и крепости рассказывают, как люди жили, строили дома и защищали свои земли. Такие места хранят следы разных эпох и народов.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дворцы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дворцы и монастыри показывают, как люди создавали прекрасные здания и украшали их. Эти памятники особенно ценны для истории, культуры и искусства.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под открытым небом и другие памятники бережно сохраняют предметы прошлого. Благодаря им можно узнать о жизни людей много интересного и настоящего.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список всемирного наследия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— международная организация, которая помогает людям разных стран беречь важные природные и культурные места. Она поддерживает охрану объектов, которые имеют особую ценность для всего мира.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всемирного наследия существует с 1972 года. В него включают самые значимые объекты, чтобы привлечь к ним внимание и помочь сохранить их для будущих поколений.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уже более 1 100 объектов из разных стран. Среди самых известных — Великая Китайская стена, пирамиды Гизы и Галапагосские острова.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попадает в этот список, его охраняют особенно тщательно. Это значит, что люди многих стран признают его ценность и стараются не допустить разрушения.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сокровища: заповедники и парки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целые природные сообщества. Здесь у животных есть еда, укрытие и спокойное место для жизни, поэтому природа может развиваться без лишнего шума.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нельзя шуметь, ломать ветки, рвать редкие цветы и бросать мусор. Даже один неосторожный шаг может напугать животных или повредить хрупкие растения.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живут тигры, панды, львы, киты, лоси и множество птиц. Охрана территорий помогает сохранить не только отдельных зверей, но и весь их дом.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леса, степи и моря, у многих живых существ останется шанс на спокойную жизнь. Тогда природа будет радовать людей и дальше, а не только на картинках.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сокровища: память людей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памятники показывают, как жили люди много лет назад. Старинные здания, площади и мосты словно рассказывают свои истории тем, кто умеет внимательно смотреть.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и крепости помогают понять, как люди защищали свои дома и строили улицы. По ним можно изучать устройство жизни в разные времена.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дворцы и музеи под открытым небом хранят искусство, веру и знания прошлых поколений. Они делают историю не скучной, а живой и заметной.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эпох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напоминают о разных народах и обычаях. Благодаря им мы узнаём, чем гордились люди раньше и что они хотели сохранить для потомков.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сокровища исчезают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землетрясения, пожары и сильный ветер могут повредить леса, стены и башни. Природа иногда действует быстро, и даже очень прочные места оказываются в опасности.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Небрежность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сломанные ветки, шум и неосторожное поведение тоже вредят сокровищам Земли. Одно небрежное действие может испортить место, которое создавалось и сохранялось много лет.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охотятся без разрешения или ломают охраняемые объекты, страдают животные, растения и памятники. Такие поступки особенно опасны, потому что вредят сразу многим.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бед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место сталкивается сразу с несколькими угрозами: пожаром, мусором и толпой туристов. Тогда защитить его становится сложнее, и помощь нужна быстрее.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спасают редкие места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сначала узнают, что именно угрожает месту: пожары, разрушение, загрязнение или исчезновение животных. Без такого наблюдения трудно выбрать правильную помощь.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создают охранные зоны, ставят знаки и закрывают доступ туда, где людям быть опасно. Так природа и памятники получают время на восстановление.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Лесничие, спасатели и музейные работники тушат пожары, следят за чистотой, укрепляют здания и лечат животных. Их работа помогает сокровищам не исчезнуть.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Реставраторы и другие специалисты продолжают заботу о месте, чтобы оно оставалось прочным и красивым. Это долгая работа, но очень важная для будущего.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4259" y="2679413"/>
            <a:ext cx="235306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73839" y="2679413"/>
            <a:ext cx="258837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могут помогать школьники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рвать редкие цветы и ломать ветки. Даже маленькое растение может быть очень важным для леса, поэтому к нему лучше относиться осторожно и с уважением.
</a:t>
            </a:r>
            <a:endParaRPr lang="en-US" sz="1447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унести мусор с собой, место останется чистым и красивым. Один фантик может показаться пустяком, но для природы он совсем не шутка.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отношение к книгам, игрушкам и другим вещам учит заботе. Если мы не ломаем и не портим предметы, то легче понимаем ценность чужого труда.
</a:t>
            </a:r>
            <a:endParaRPr lang="en-US" sz="1491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и лесу важно идти спокойно, не шуметь и не пугать животных. Тишина помогает природе жить привычной жизнью, а людям — лучше её замечать.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помогает природе и людям. Когда мы закрываем кран вовремя, то бережём не только воду дома, но и большие природные богатства.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подводный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тянется далеко вдоль побережья Австралии и похож на яркий подводный мир-лабиринт. Среди кораллов прячутся рыбы, черепахи и другие морские жители. Для них это дом, столовая и детский сад одновременно.
</a:t>
            </a:r>
            <a:endParaRPr lang="en-US" sz="82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Гранд-Каньон: каменная книга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удивляет своими огромными стенами и слоями разноцветных пород. Они рассказывают о древней истории Земли, словно страницы большой каменной книги. Здесь особенно важно беречь берега и не нарушать хрупкую природу вокруг.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Игуасу: вода, которая поёт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Игуасу поражает шумом, силой и красотой. Потоки воды падают с высоты, превращаясь в облако брызг и радуг. Это место кажется волшебным, но ему тоже нужна забота, чтобы вода и берега оставались чистыми.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природы, которые восхищают весь мир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под защитой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сохраняют лес, степь или морское побережье, животные не теряют свой дом. У них остаются укрытия, корм и безопасные места, где можно вырастить потомство.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охраняемые территории для снежных барсов, орангутанов, морских черепах, китов и многих птиц. Если исчезает место жизни, под угрозой оказывается сразу весь вид.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 помогают животным спокойно жить без лишнего шума, охоты и мусора. Чем меньше человек мешает природе, тем увереннее звери и птицы растят детёнышей.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защищает не только одного зверя, а целую цепочку жизни. Если беречь леса и моря, у многих животных останется шанс жить и дальше.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Земли покрыто лесами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леса — огромный природный щит: они дают кислород, удерживают влагу и помогают миллионам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пережили 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штукатурка и краска со временем стареют, трескаются и тускнеют. Даже очень прочные памятники нуждаются в заботе, иначе им всё труднее выдерживать ветер, дождь и солнце.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подлинные детали: старые стены, росписи, колонны, скульптуры и надписи. Если их повредить, исчезает часть истории, которую уже невозможно вернуть полностью.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Петра и храмы Ангкора напоминают людям о жизни прошлых эпох. Они помогают изучать архитектуру, искусство и быт древних народов, словно открытая книга времени.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реставрация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Изучение памятника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специалисты внимательно осматривают объект, фотографируют его и изучают старые материалы. Это помогает понять, что можно трогать, а что нужно оставить без изменений.
</a:t>
            </a:r>
            <a:endParaRPr lang="en-US" sz="1346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Осторожная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поверхности аккуратно очищают от пыли, грязи и следов времени. Работа идёт медленно, чтобы не повредить краску, камень, дерево или другие подлинные детали.
</a:t>
            </a:r>
            <a:endParaRPr lang="en-US" sz="1327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Укрепление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Трещины, слабые места и расшатанные части укрепляют специальными материалами. Так памятник становится прочнее и может дальше сохранять свою форму и красоту.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Сохранение подлинности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реставраторы стараются оставить как можно больше настоящих элементов. Главная цель — не сделать памятник новым, а помочь ему жить долго и безопасно.
</a:t>
            </a:r>
            <a:endParaRPr lang="en-US" sz="13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туристов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по тропам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охраняемых территориях нужно ходить только по разрешённым дорожкам. Так люди не вытаптывают растения, не разрушают почву и не тревожат места, где живут животные.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кормить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Дикая еда полезнее, чем угощения от людей. Если кормить животных, они могут заболеть, привыкнуть к человеку и потерять умение добывать пищу самостоятельно.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стены, камни, ракушки и растения нельзя забирать с собой. Даже маленькая царапина или сорванный цветок могут навредить редкому месту и испортить его вид.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тишину и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пугает птиц и зверей, а мусор долго вредит природе. Если уносить отходы с собой и вести себя спокойно, сокровища Земли сохранятся надолго.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охрана сокровищ Земли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охраняют как уникальное природное сокровище. Его чистая вода, редкие растения и животные требуют бережного отношения, поэтому важны законы, наблюдение и аккуратный отдых людей.
</a:t>
            </a:r>
            <a:endParaRPr lang="en-US" sz="868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Камчатки напоминают о силе Земли и её удивительной красоте. Здесь особенно важно беречь природу вокруг горячих источников, скал и долин, где живут редкие виды.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Коми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Коми — это огромные северные пространства, где природа сохранилась почти нетронутой. Их защищают заповедные режимы, чтобы сохранить деревья, болота, птиц и чистый воздух.
</a:t>
            </a:r>
            <a:endParaRPr lang="en-US" sz="937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Санкт-Петербурга бережно сохраняет здания, площади, мосты и набережные. Он показывает, как важно ухаживать не только за природой, но и за памятью о людях.
</a:t>
            </a:r>
            <a:endParaRPr lang="en-US" sz="9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современная техника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современная техника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быстро заметить лесные пожары, изменения на берегах рек и другие опасности. С высоты видно то, что человеку трудно увидеть с земли.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следят за животными, не мешая им жить. Учёные узнают, кто приходит к водопою, когда появляются детёныши и какие виды нуждаются в особой защите.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осматривают большие территории, куда трудно дойти пешком. Они помогают проверять состояние лесов, скал, крыш и троп, экономя время и силы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мир без защиты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Исчезает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редкие места разрушаются, люди теряют удивительные пейзажи, яркие цвета и неповторимые формы природы. Мир становится беднее и скучнее, даже если это трудно сразу заметить.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Пропадают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здания, рисунки и находки помогают учёным узнавать, как жили люди раньше. Когда памятник уничтожен, часть истории исчезает вместе с ним.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лесов, морей и степей животным негде жить, прятаться и растить детёнышей. Тогда исчезают не только отдельные звери, но и целые виды.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Слабеют связи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повреждённое место может нарушить жизнь вокруг него. Если исчезает лес или река, страдают почва, вода, растения и все, кто от них зависит.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бережного отношения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разделять мусор, часть вещей можно переработать и использовать снова. Это помогает уменьшить количество отходов и бережёт природные ресурсы, которые не бесконечны.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аккуратно использовать тетради, листы и книги, а не тратить бумагу зря. Тогда сохраняются деревья, ведь из них делают много бумажных изделий.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растения и тревожить животных. Даже маленькая шалость может оказаться большой неприятностью для леса, парка или заповедника.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музеях, парках и заповедниках есть важные правила для всех посетителей. Если их выполнять, сокровища Земли остаются целыми, чистыми и красивыми.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сокровища Земли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Земли делают наш мир красивым, живым и мудрым. Беречь их могут и взрослые, и дети: каждый аккуратный поступок помогает природе и памятникам жить дольше.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2026-05-26T10:24:03Z</dcterms:created>
  <dcterms:modified xsi:type="dcterms:W3CDTF">2026-05-26T10:24:03Z</dcterms:modified>
</cp:coreProperties>
</file>