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зарубежной литературы первой половины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и реализм меняют литературный мир.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революций, войн и быстрого роста городов писатели по-новому смотрят на человека и общество. Литература первой половины XIX века отвечает на исторические потрясения, усиливает национальные традиции и открывает новые художественные пути.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 эпоху перемен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делает центром произведения чувство, воображение и необычную личность. Его герой часто одинок, не принимает обыденность и живёт мечтой о мире выше повседневности.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и ранний реализм: основные различия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направления нередко переплетаются у одних авторов. В одной книге может сочетаться романтический пафос, исторический колорит и точное наблюдение за реальными обстоятельствами.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реализм обращается к обычной жизни, общественным правилам и зависимости человека от среды. Писателей интересуют характеры, поведение в обществе и причины человеческих поступков.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романтизм: тайна, сказка и философия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сказки и предания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романтики обращались к народным сказкам, легендам, музыке и снам. Их привлекала не только красота фантазии, но и мысль о скрытой жизни души, которая не видна с первого взгляда.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Двойственность реальности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Э. Т. А. Гофмана и других авторов обычная реальность часто оказывается только внешней оболочкой. За ней скрываются тревога, загадка и конфликт между мечтой и действительностью.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и образ героя-бунтаря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Байрона — это гордый и свободолюбивый человек, который не мирится с обществом и не находит покоя внутри себя. Такой образ стал символом романтического протеста.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поэмах «Паломничество Чайльд-Гарольда» и «Манфред» одиночество героя связано с внутренним кризисом и поиском смысла. Байронизм повлиял на литературу и культуру многих стран.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авторы первой половины XIX века по странам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показано, как в разных странах складывались собственные литературные центры и художественные традиции.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Англия и Франция, но заметный вклад внесли также Германия и США: литература эпохи развивалась сразу в нескольких национальных школах.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списка авторов, указанного в плане презентации.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Джейн Остин: реалистическое внимание к повседневности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романах Остин семейный уклад становится главным пространством действия. Через разговоры, визиты и повседневные решения писательница показывает характеры и отношения между людьми.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воспитание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героев определяют не только эмоции, но и воспитание, привычки и умение вести себя в обществе. Именно поэтому любовная линия у Остин всегда связана с нравственным выбором.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Остин внимательно показывает, как на жизнь человека влияют доход, наследство и социальный статус. Эти детали помогают понять скрытые правила общества начала XIX века.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наблюдательность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«Гордости и предубеждении» особенно заметны ирония и точные психологические наблюдения. Благодаря этому бытовая история превращается в тонкое исследование человеческих характеров.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Вальтер Скотт и рождение исторического романа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вымысел идут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Скотт соединяет реальные исторические обстоятельства с вымышленными персонажами, чтобы сделать эпоху понятной и интересной. Благодаря этому события прошлого воспринимаются как часть человеческой драмы, а не только как фон для приключений.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Англия оживает на страницах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«Айвенго» прошлое показано не как сухой перечень событий, а как живой мир с замками, турнирами и столкновением народов. Читатель видит норманнов и саксов не через учебник, а через судьбы героев и напряжённый сюжет.
</a:t>
            </a:r>
            <a:endParaRPr lang="en-US" sz="1010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изменили европейскую прозу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успеха Скотта исторический роман стал одним из самых популярных жанров XIX века. Его произведения показали, что литература может не только развлекать, но и помогать читателю представить далёкую эпоху во всех подробностях.
</a:t>
            </a:r>
            <a:endParaRPr lang="en-US" sz="101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Стендаля интересует не только действие, но и скрытые мотивы поступков. Он показывает человека в момент выбора, когда честолюбие, страх и мечта сталкиваются между собой.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«Красном и чёрном» Жюльен Сорель стремится подняться выше своего положения. Однако общество эпохи Реставрации встречает его лицемерием, строгими правилами и недоверием.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прослеживает, как сильные чувства уживаются с расчётом и холодной осторожностью. Поэтому его герои выглядят живыми и внутренне противоречивыми.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Стендаля строится на точном наблюдении и психологическом анализе. Он показывает, что внешняя успешность не всегда совпадает с настоящими стремлениями человека.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Стендаль: психологизм и честолюбие героя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90+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произведений вошло в этот цикл, создавая огромную картину французского общества.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Литературоведческие сведения о цикле Оноре де Бальзака «Человеческая комедия».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масштаб позволил Бальзаку показать Париж как мир денег, власти и социальных различий, где судьбы персонажей связаны между собой.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и историческая память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203" y="1618266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романтик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«Соборе Парижской Богоматери» Гюго соединяет яркий сюжет с образом средневекового Парижа. История у него не фон, а способ показать судьбы людей.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5203" y="3553392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обездоленным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особенно внимательно относится к тем, кто унижен и отвергнут обществом. Квазимодо и Эсмеральда вызывают не страх, а сострадание и уважение.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жанры первой половины XIX века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развивались неравномерно: одни отвечали на интерес к истории, другие — на внимание к личности и обществу.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стали формы, которые позволяли соединять широкую картину эпохи с внутренним миром героя.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зарубежной литературы XIX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национальной литературе США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писатели ищут темы, отличающие их литературу от европейской, и обращаются к местным легендам, природе и национальному характеру.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 Ирвинг развивает короткую прозу и литературную легенду, где важны юмор, фантазия и связь с прошлым страны.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1830–1840-е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Эдгар По создает психологическую новеллу и детективный рассказ, соединяя тайну, анализ и строгую композицию.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Фенимор Купер утверждает приключенческий роман о фронтире, свободе и столкновении цивилизации с дикой природой.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загадки и тревоги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умеет превращать страшное в точный художественный эксперимент. В его рассказах тревожная атмосфера всегда подчинена строгой композиции, поэтому читатель следит не только за событиями, но и за ходом мысли.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«Убийстве на улице Морг» и «Черном коте» особенно заметны наблюдательность и логика расследования. Вместе с тем По показывает необычные состояния сознания, страх и внутренний распад человека.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исторические перемены и новые читательские запросы повлияли на развитие зарубежной литературы первой половины XIX века.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романтизма к реализму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187737"/>
            <a:ext cx="3848986" cy="183958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их особенности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страны и писатели раскрывали главные темы эпохи через непохожие художественные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объединяет интерес к человеку в сложном мире, но каждый автор выбирает свой способ показать эпоху.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зарубежной литературы XIX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эпохи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часто чувствуют себя чужими среди людей. Их внутренний разлад помогает писателям показать сложность характера и цену выбора.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 обществом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нередко сталкивается с жёсткими правилами, несправедливостью и осуждением. Так литература показывает, как трудно сохранить свободу личности.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гордость, страх и надежда становятся важнее внешних событий. Через эмоции авторы раскрывают внутренний мир человека особенно ярко.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традиции помогают писателям сравнивать эпохи и объяснять настоящее. Прошлое в литературе часто звучит как урок для современности.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Романтики любят контрасты, символы и яркие пейзажи. Их речь эмоциональна, а герои необычны, поэтому мир произведения кажется напряжённым и удивительным.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Реалисты стремятся к точности деталей и правдоподобию. Они внимательно описывают быт, интерьер, внешность персонажей и показывают связь человека с обществом.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книгах эти приёмы соединяются: мечта сталкивается с реальностью, а динамичный сюжет помогает заметить и чувства, и социальные противоречия.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приёмы эпохи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развитие по десятилетиям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 не только смену направлений, но и постепенное усложнение образа героя и способов его изображения.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1840-м годам литература заметно приближается к реалистическому взгляду на жизнь, сохраняя романтическое наследие.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периодизация по истории зарубежной литературы XIX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первой половины XIX века научила видеть человека в истории, в обществе и в его собственных чувствах. Именно поэтому её произведения остаются живыми и понятными сегодня.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2026-05-23T04:27:37Z</dcterms:created>
  <dcterms:modified xsi:type="dcterms:W3CDTF">2026-05-23T04:27:37Z</dcterms:modified>
</cp:coreProperties>
</file>