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указывают, но не называют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короче, точнее и связнее: вместо повторов мы говорим я, он, этот, мой, кто-то.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местоимения в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замена делает высказывание более точным и удобным для чтения. Местоимение помогает не повторять одни и те же слова слишком часто.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не называет предмет, признак или количество напрямую. Оно только указывает на них и помогает понять, о чём идёт речь в тексте.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зависимости от значения местоимение может заменять существительное, прилагательное или числительное. Поэтому оно отвечает на разные вопросы: кто? что? какой? чей? сколько?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местоимение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262104"/>
            <a:ext cx="4328400" cy="10375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 различаются по значению и роли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значению местоимения делятся на группы: одни называют участников речи, другие указывают, спрашивают, выражают принадлежность, отсутствие или неопределённость.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тема «Местоимение»; школьная грамматическая классификация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разряды местоимений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Лица и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показывают, кто участвует в речи. К 1-му лицу относятся я и мы, ко 2-му — ты и вы, к 3-му — он, она, оно и они.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 лица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косвенных падежей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косвенных падежах появляются особые формы: меня, тебе, его, её, нас, вас, их. Они употребляются после предлогов и в сочетании с другими словами.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основа может иметь разные формы в зависимости от падежа и числа.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личные местоимения образуют стройную систему: у каждого лица есть формы единственного и множественного числа, а косвенные падежи имеют отдельные варианты.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язык, 5 класс; грамматические формы личных местоимений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по лицам и числам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2096" y="1639059"/>
            <a:ext cx="24053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82406" y="3348634"/>
            <a:ext cx="320715" cy="32071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67164" y="3353258"/>
            <a:ext cx="350400" cy="311467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предмет, который находится ближе или выделяется среди других. Часто употребляется вместе с существительным, помогая сразу понять, о чём идёт речь.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Обозначает предмет, который отделён от говорящего во времени или пространстве. Такое местоимение удобно для противопоставления: этот — тот, здесь — там.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признак предмета и помогает сравнивать объекты. С ним легко описывать сходство или особое качество: такой ответ, такой же рисунок.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Указывает на количество без точного называния числа. Оно часто связано с существительным во множественном числе: столько книг, столько страниц, столько задач.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разряд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разряда строится по значению слова и его роли в предложении.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показывают, кому принадлежит предмет: мой, твой, наш, ваш, свой. Они помогают быстро понять, чья это вещь или чьё действие описывается.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и принадлежность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слово свой: оно указывает на принадлежность самому действующему лицу. В речи эти местоимения согласуются с существительным по роду, числу и падежу.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помогают задавать вопросы: кто? что? какой? чей? сколько? Они нужны, когда нужно уточнить лицо, предмет, признак или количество.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и относительные местоимения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слова могут быть относительными, если соединяют части сложного предложения. В этом случае они не спрашивают, а связывают мысли в одном высказывании.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Кто пришёл? — вопрос. Я знаю, кто пришёл. — связь частей предложения. По форме слова одинаковы, а по роли различны.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контекст. Если есть знак вопроса или прямой вопрос, местоимение будет вопросительным; если оно соединяет части предложения — относительным.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и приставки помогают образовывать новые формы и уточнять значение местоимений.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формы показывают отсутствие, а неопределённые — неточность или неизвестность; обе группы активно используются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учебной темы «Местоимение».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и отрицательные местоимения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697242"/>
            <a:ext cx="4296900" cy="13712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грамматические признаки характерны для разных разрядов местоимений.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разряды местоимений изменяются по-разному, поэтому при разборе важно учитывать не только форму, но и значение слова.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учебной темы «Местоимение».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местоимения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4582" y="1565209"/>
            <a:ext cx="296363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75082" y="1565209"/>
            <a:ext cx="296363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73414" y="3277684"/>
            <a:ext cx="338700" cy="33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96251" y="3277684"/>
            <a:ext cx="254025" cy="338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роли выполняют местоимения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может называть того, кто совершает действие. В вопросе к нему обычно подходят от сказуемого: кто? что? Например: Я иду домой.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местоимение зависит от глагола или предлога, оно отвечает на вопросы косвенных падежей. В предложении Я вижу его оно поясняет действие.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определения местоимение стоит рядом с существительным и уточняет его признак или принадлежность. Сравните: мой рюкзак, этот день, каждый ученик.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местоимение указывает на место, время или образ действия. Тогда оно связано со сказуемым и отвечает на вопросы где? когда? как? куда?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Нельзя без необходимости повторять одно и то же местоимение в соседних предложениях. Из-за этого текст становится тяжёлым и однообразным, хотя смысл можно передать точнее и короче.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употреблении местоимений
</a:t>
            </a:r>
            <a:endParaRPr lang="en-US" sz="2991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Нужно различать свой и его/её, а также правильно выбирать падеж. После предлогов у местоимений 3-го лица пишется н: о нём, с ней, у них.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местоимение может заменять разные слова в зависимости от контекста и грамматической формы.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отличается от других частей речи тем, что не называет предмет напрямую, а лишь указывает на него в речи.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учебной темы «Местоимение».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 другие части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разбора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значение, разряд, грамматические признаки и роль в предложении.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речи местоимения помогают не повторять одни и те же слова. Благодаря этому высказывание становится короче, легче читается и звучит естественнее.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местоимений в речи и тексте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диалоге местоимения сразу показывают участников общения: я, ты, вы. Это помогает понять, кто говорит, к кому обращаются и о ком идёт речь.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тексте местоимения связывают предложения между собой и уточняют, к какому предмету или лицу относится сообщение. Так сохраняется логика и последовательность изложения.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и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предложениях местоимения могут обозначать говорящего, собеседника или того, о ком сообщается. Они также помогают задавать вопросы и уточнять, какой именно предмет или лицо имеется в виду.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что обозначают местоимения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и неизвестность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местоимения показывают отсутствие: никто, ничто, никакой. Другие указывают на неизвестный или не названный точно предмет: кто-то, что-нибудь, кое-кто. Их значение зависит от контекста.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основные группы местоимений и их примеры: это поможет быстрее находить нужный разряд в тексте.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 легко определить по значению: одни местоимения называют участников речи, другие указывают, а третьи выражают отсутствие или неопределённость.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учебной темы «Местоимение».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 разрядам местоимений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Местоимение: коротко о главном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говорить и писать точнее: они указывают на предметы, признаки и количество, заменяют повторы и связывают предложения. Умение узнавать их разряды делает речь грамотной и выразительной.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2026-05-22T16:06:46Z</dcterms:created>
  <dcterms:modified xsi:type="dcterms:W3CDTF">2026-05-22T16:06:46Z</dcterms:modified>
</cp:coreProperties>
</file>