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экологический кризис: вызовы и основные направления поиска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 требуют срочных и совместных решений для будущего планеты.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XXI века обусловлен быстрым изменением климата, загрязнением и истощением ресурсов, вызвавшими массовое вымирание. Эти явления возникают из-за индустриализации, урбанизации и нерационального потребления, угрожающих жизнедеятельности человека и планеты.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в современном мире: причины и задачи
</a:t>
            </a:r>
            <a:endParaRPr lang="en-US" sz="1934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Экстенсивная индустриализация приводит к выбросам вредных веществ и разрушению природных экосистем, нарушая баланс биосферы и вызывая долговременные негативные последствия.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причины экологического кризиса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естественных циклов биосферы, таких как круговорот углерода и воды, усугубляет изменение климата и снижает способность природы к саморегуляции.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Нерациональное использование природных ресурсов ведет к их истощению и деградации земель, что ограничивает возможности для устойчивого развития и воспроизводства экосистем.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потребительской культуры стимулирует массовое производство и накопление отходов, вызывая загрязнение почв, водных объектов и атмосферы.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некоторые экологические показатели демонстрируют тревожный рост, требующий неотложных мер для стабилизации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свидетельствует о непрекращающемся ухудшении состояния окружающей среды, усиливая риск необратимых последствий для биоразнообразия и климата.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проявления экологического кризиса: мировая статистика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окружающей среде, Всемирный банк, данные 2022 года
</a:t>
            </a:r>
            <a:endParaRPr lang="en-US" sz="130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способствует учащению аномальных погодных явлений, таких как засухи, наводнения и ураганы, нанося ущерб экосистемам и людям.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экологического кризиса на природу и общество
</a:t>
            </a:r>
            <a:endParaRPr lang="en-US" sz="229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страдает; более четверти видов находятся под угрозой исчезновения, что уменьшает устойчивость природных систем и их способность поддерживать жизнь.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загрязнение увеличивает риски заболеваний, включая онкологические и аллергические, ухудшая здоровье населения и снижая качество жизни на глобальном уровне.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295401"/>
            <a:ext cx="138300" cy="122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требующие приоритетных изменений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возобновляемым источникам и повышению энергоэффективности снижает выбросы и загрязнение атмосферы, обеспечивая экологическую безопасность.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электромобилей и общественного транспорта уменьшает выбросы вредных веществ и улучшает качество воздуха в городах.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производственных процессов и переход к циркулярной экономике способствуют уменьшению отходов и сохранению ресурсов.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сектор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 и экологичные привычки в быту становятся ключевыми факторами в борьбе с загрязнениями и спасении природы.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эко-дружелюбных технологий и рацио-нальное использование земель снижает негативное воздействие на почвы и водные ресурсы.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энергии: тренды и лидеры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ВИЭ в энергетическом балансе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2007 по 2022 год доля возобновляемой энергии выросла с 19% до 29%, что отражает усиление глобального тренда на экологическую устойчивость. Это способствует снижению зависимости от ископаемых ресурсов.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производства и 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доминирует в производстве солнечной энергии, а Дания лидирует по ветряной, где ветровые установки обеспечивают почти половину электроэнергии. Биотопливо и геотермальная энергетика расширяют свое влияние, снижая загрязнение.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LED-освещения в городах значительно снижает энергопотребление и уменьшает нагрузку на электросети, продлевая срок эксплуатации оборудования.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энергосбережения: мировой опыт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энергоэффективных зданий с использованием современных материалов и технологий обеспечивает тепловую изоляцию и снижает затраты на отопление и охлаждение.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 умных сетей (smart grid) позволяет оптимизировать распределение энергии, повысить ее качество и снизить выбросы вредных веществ в атмосферу.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использования электромобилей и развитие велоинфраструктуры способствуют значительному снижению выбросов от городского транспорта и улучшению качества воздуха.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Экологизация транспорта и урбанистики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МЦК в Москве повысило эффективность перевозок, сократив время в пути и выбросы CO2, что является примером успешной интеграции экологичных решений в городскую 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экономику замкнутого цикла позволяет снизить количество отходов и увеличить повторное использование ресурсов, уменьшая нагрузку на природу.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Экологизация промышленности и производства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стандартов экологической безопасности, таких как ISO 14001, способствует системному управлению экологическими рисками на предприятиях и повышает их конкурентоспособность.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используются для очистки отходов и разработки экологически безопасных материалов, что снижает загрязнение и укрепляет устойчивость производства.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Скандинавских стран демонстрирует, что экологичные промышленные практики способствуют росту экономики при снижении вредных выбросов и улучшении экологической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 экологии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 — Киотский протокол
</a:t>
            </a:r>
            <a:pPr algn="ctr" indent="0" marL="0">
              <a:lnSpc>
                <a:spcPct val="100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международное соглашение, закрепляющее обязательства стран по сокращению выбросов парниковых газов с ориентиром на 2008–2012 годы.
</a:t>
            </a:r>
            <a:endParaRPr lang="en-US" sz="1114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— Парижское соглашение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глобальные меры по ограничению потепления не выше 2 градусов Цельсия с поддержкой развития зеленых технологий.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— Создание Международного фонда зеленых 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по поддержке финансовых вложений в инновационные решения для снижения негативного воздействия на климат.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мониторинг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контроля выполнения обязательств странами через международные системы наблюдения и оценку реализации мер.
</a:t>
            </a:r>
            <a:endParaRPr lang="en-US" sz="10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в школах формирует у учащихся понимание важности сохранения природы и развивает навыки устойчивого поведения в повседневной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просвещения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движения, такие как Fridays for Future, стимулируют социальную активность и международный обмен опытом, побуждая молодежь к реальному изменению экоповедения.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демонстрируют более зрелые экологические практики раздельного сбора и переработки мусора, что снижает нагрузку на природу.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отстаёт в переработке отходов, что требует расширения программ и инфраструктуры для достижения мировых стандартов устойчивого развития.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управление отходами: статистика и примеры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Eurostat, 2023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6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млн
</a:t>
            </a:r>
            <a:endParaRPr lang="en-US" sz="396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электромобилей зарегистрировано в мире к началу 2023 года, что свидетельствует о масштабном переходе к экологичному транспорту.
</a:t>
            </a:r>
            <a:endParaRPr lang="en-US" sz="105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участников экологических движений отражает реальный вклад общества в снижение негативного воздействия на окружающую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решения и технологии будущего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промышленных выбросов с помощью нанотехнологий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наноматериалов позволяет значительно снизить уровень вредных веществ в выбросах. Это улучшает качество воздуха в промышленных регионах.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экологическом мониторинге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с ИИ анализируют данные о загрязнении в реальном времени, предоставляя точные прогнозы и способствуя быстрому реагированию на экологические угрозы.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Водородная энергетика: будущее без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проектов водородных установок позволяет снизить использование ископаемых ресурсов. Российские стартапы активно разрабатывают технологии для повышения эффективности производства и хранения водорода.
</a:t>
            </a:r>
            <a:endParaRPr lang="en-US" sz="10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зелёной экономики создаёт миллионы рабочих мест, обеспечивая рост и одновременно снижая ущерб окружающей среде.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аспект преодоления кризиса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корпорации внедряют ESG-стандарты, что укрепляет их конкурентоспособность и подтверждает ответственность перед инвесторами и обществом.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возобновляемые источники и экосервисы способствуют устойчивому развитию и формируют новые тренды в мировой экономике.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7186"/>
            <a:ext cx="3934500" cy="1570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ключевых параметров экологической устойчивости российских городов в 2023 году с учётом качества воздуха, транспорта и переработки отходов.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обладают улучшенной инфраструктурой и экологической политикой, отстающие регионы нуждаются в нормативной поддержке и модернизации.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устойчивость российских городов: сравнительная статистика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более ста заповедников и десятки национальных парков, обеспечивая сохранение уникальных экосистем и редких видов.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меры: заповедники и охрана природы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восстановления, такие как 'Возвращение амура', успешно возвращают исчезающие виды, демонстрируя важность природоохранных инициатив.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финансирование ограничивает масштаб внедрения инновационных технологий и инфраструктурных проектов в сфере экологии.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экологических реформ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современных технологий замедляет переход к устойчивым производственным процессам и экологически безопасным отраслям.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традиционного бизнеса снижает скорость реформ и внедрения новых стандарты экоповедения.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осведомленность и консерватизм населения требуют активной работы с информацией и мотивации к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Объединённые действия ради устойчивого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экологического кризиса требует общего вклада — от науки до каждого человека, чтобы сохранить планету для будущих поколений через ответственное и системное сотрудничество.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2026-05-10T02:09:10Z</dcterms:created>
  <dcterms:modified xsi:type="dcterms:W3CDTF">2026-05-10T02:09:10Z</dcterms:modified>
</cp:coreProperties>
</file>