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России: богатство, распределение и 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нефтью, газом, углём, лесом, пресной водой и рудами. Они распределены неравномерно.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ресурсы важны для географии 9 класса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— основа энергетики, промышленности, сельского хозяйства и повседневной жизни. Россия входит в число мировых лидеров по запасам газа и лесных ресурсов, а также по ряду полезных ископаемых. Осваивать их приходится в условиях больших расстояний и климата, заботясь об экологии.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3" y="1588127"/>
            <a:ext cx="180862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3" y="3092350"/>
            <a:ext cx="181125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4988" y="3092351"/>
            <a:ext cx="181125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ресурсов России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дают топливо и сырьё для промышленности. Из них получают энергию, металл и химические продукты. Без них трудно представить работу заводов и производство повседневных вещей.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обеспечивают пресную воду, работу гидроэлектростанций и судоходство. Водные потоки связывают хозяйство разных регионов. Одновременно они требуют бережного отношения к качеству воды.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определяют возможности земледелия и пастбищного животноводства. От плодородия почв зависит урожайность зерна и овощей. При неправильном использовании земли истощаются и разрушаются эрозией.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биологическим ресурсам относят рыбу и диких животных, а также растения. Они служат источником пищи и сырья. Чтобы запасы не сокращались, промысел должен быть разумным и контролируемым.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дают древесину для строительства и производства бумаги. Леса защищают почвы от размыва и помогают сохранять влажность. Они также влияют на климат и среду обитания животных.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211260"/>
            <a:ext cx="4794300" cy="28906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ресурсов и их роль в хозяйстве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ресурс с районами его распространения и тем, как он работает на экономику.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ресурсы часто находятся далеко от центров потребления. Поэтому их освоение требует транспорта, переработки и продуманной экологической политики.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(структурирование по регионам, упомянутым в описании темы).
</a:t>
            </a:r>
            <a:endParaRPr lang="en-US" sz="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газа и транспортировка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нужен для отопления домов, работы электростанций и производства удобрений. Крупные трубопроводы соединяют районы добычи с заводами, городами и морскими портами.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добычи и назначение нефти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добычи нефти и газа в России связана с Западной Сибирью, Ямалом и Арктическим шельфом. Нефть используют для бензина, дизельного топлива и продукции нефтехимии, включая пластмассы.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— главные энергетические ресурсы страны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топливные ресурсы по территории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доля приходится на Западную Сибирь; остальные районы дают меньшие, но значимые объёмы.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топлива показывает, почему транспорт и связь «сырьё — потребитель» играют ключевую роль в хозяйстве.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создана на основе общего описания темы; точные проценты в задании не приведены, поэтому значения условные.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его значение для энергетики и металлургии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угольные бассейны России — Кузнецкий, Канско-Ачинский и Печорский. Уголь широко используют на тепловых электростанциях, где он помогает получать стабильную энергию.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металлургии уголь нужен для производства чугуна и стали. Это важное звено в цепочке от сырья до металлических конструкций для строительства и техники.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доля газа и роль возобновляемых источников растут, уголь остаётся востребованным. Особенно это заметно в промышленных районах и на удалённых территориях, где зависят от местного топлива.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железными, медными, никелевыми, алюминиевыми и золотыми рудами. Эти полезные ископаемые нужны для производства автомобилей, станков, проводов и деталей для электроники, а также для зданий и инструментов.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добычи руд связаны с Уралом, Сибирью, Кольским полуостровом и Дальним Востоком. Из-за такой «разнесённости» руда часто поступает на заводы по железным дорогам и через порты.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богатства России: металлы для техники, строительства и транспорта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ресурсной обеспеченности крупных районов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выделяется лесом и топливом, а Дальний Восток — сочетанием воды, рыбы и леса. Европейская часть уступает по масштабам ресурсов, но сильнее по хозяйству и связям.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обеспеченности формирует специализацию регионов и делает необходимыми перевозки сырья между частями страны.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диаграмма: точные величины не указаны в исходных данных, поэтому значения — условные индексы по смыслу описания темы.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83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реки, озёра и гидроэнергия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основа жизни и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тысячи рек и озёр. Известны Волга, Обь, Енисей, Лена, Байкал и Ладожское озеро. Вода нужна для питья, работы предприятий и орошения сельхозугодий.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и производство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крупных реках построены гидроэлектростанции, которые вырабатывают электроэнергию. Это помогает обеспечивать города и промышленность. При этом режимы стока меняются, и важно учитывать последствия для природы.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транспортный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исторически используются как транспортные маршруты. Судоходство связывает удалённые районы с рынками и портами, облегчая доставку грузов. Поэтому состояние водных путей напрямую влияет на экономику.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для речных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гидроэлектростанций связана с изменением течения и затоплением территорий. Меняются места нереста рыб и условия обитания водных организмов. Экологический контроль и планирование уменьшают ущерб природе.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природного ресурса от месторождения до потребителя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→ добыча → первичная переработка → транспорт → переработка/электростанция → готовая продукция и энергия; на каждом этапе важны безопасность, экономия и снижение ущерба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9151" y="919100"/>
            <a:ext cx="466589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районы России и их специализация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районов, их ключевых ресурсов и природно-хозяйственных особенностей помогает понять, почему разные территории развиваются по-разному.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неодинаково: специализация районов связана с природными зонами и условиями хозяйственной деятельности.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 (районирование и ресурсные профили).
</a:t>
            </a:r>
            <a:endParaRPr lang="en-US" sz="7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значение тайги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большую часть лесных территорий России и формирует основу лесных ресурсов. Из древесины получают материалы, а также ценят ягоды, грибы и лекарственное сырьё.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участвует в круговороте веществ: он поглощает углекислый газ и помогает поддерживать более благоприятный микроклимат. Поэтому тайга важна и для животных, и для людей.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лесам — пожары, незаконная вырубка и вредители. Без контроля такие процессы ускоряют деградацию лесных массивов и снижают их способность восстанавливаться.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дают наибольшие экономические доходы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устойчивость доходов часто выше там, где ресурсы дают топливо и сырьё для многих отраслей сразу. Это поддерживает стабильный спрос даже при колебаниях рынка.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высокие и устойчивые доходы обычно связаны с нефтью и газом, тогда как металлы и лес сильнее зависят от мировых цен, экспорта и спроса.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представлены в виде условных индексов для иллюстрации тенденций (точные статистические ряды в задании не указаны).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и сельскохозяйственные ресурсы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особенно важны в южной части европейской России, в Поволжье, на Кубани и в южной Сибири. Они обеспечивают основу для растениеводства и пастбищного животноводства.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позволяют выращивать зерно, овощи и кормовые культуры. На подходящих территориях развиваются фермерские хозяйства и отрасли, зависящие от урожайности и качества почв.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земель напрямую связано с тем, как человек ими пользуется. Эрозия почв, засуха и чрезмерная распашка ухудшают плодородие и снижают урожаи.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землепользование усиливает проблемы: растёт риск истощения почв и деградации ландшафтов. Поэтому важны меры по защите почв, планирование сельхозработ и восстановление нарушенных участков.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реки и озёра России дают разнообразную рыбу, а леса, степи и тундра — диких животных. Биологические ресурсы служат пищей, сырьём и основой промысловой деятельности.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ресурсы: рыба, животные и охрана редких видов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при чрезмерном вылове, охоте и браконьерстве запасы быстро сокращаются. Заповедники и национальные парки поддерживают редкие виды растений и животных, сохраняя природные сообщества.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природные ресурсы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мер: рациональная добыча → комплексная переработка → экономия воды и энергии → повторное использование материалов → лесовосстановление и очистка территорий → экологический контроль.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освоения ресурсов в России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расстояния и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усложняет доставку техники и материалов. Чем дальше месторождение, тем больше затраты на перевозки и тем выше риск сбоев в снабжении.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сильные ветры и короткий сезон работ повышают трудоёмкость добычи и переработки. В таких условиях возрастает нагрузка на оборудование и персонал.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северных территориях мерзлота влияет на устойчивость дорог, труб и зданий. При нарушении грунта могут возникать повреждения и дополнительные экологические последствия.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при авариях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авария в северных и арктических районах особенно опасна, потому что природная среда восстанавливается медленно. Риски усиливаются при добыче нефти, газа, угля и руд.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жизнь людей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напрямую отражаются на том, как устроены энергетика и промышленность. Одновременно они влияют на качество среды: вода, леса и почвы требуют постоянной заботы.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 разнообразнее ресурсная база, тем больше возможностей для развития хозяйства. Но рост возможностей сопровождается повышенной ответственностью за охрану природы и устойчивость водных ресурсов.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условные показатели по направлениям влияния (точные статистические значения в задании не приведены).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ресурсов — это ответственность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 огромны и разнообразны, но распределены неравномерно. Они поддерживают экономику и повседневную жизнь. Будущее зависит от бережной добычи, переработки, экономии и охраны природы.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2026-05-11T22:30:21Z</dcterms:created>
  <dcterms:modified xsi:type="dcterms:W3CDTF">2026-05-11T22:30:21Z</dcterms:modified>
</cp:coreProperties>
</file>