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 последней трети XIX века: общая картина и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колонии, реформы и наука — эпоха масштабных перемен в Англии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 по 1900 годы Англия стала лидером промышленности и колониальной власти. Викторианская эпоха отмечена реформами в политике, обществе и науке, формирующими мощную Британскую империю.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Викторианская Англия: сила и перемены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второго этапа промышленной революции — переход к крупным заводам и развитию металлургии.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машиностроения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производства машин и оборудования, стимулирующее промышленный рост и технологический прогресс.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Прокладка свыше 30 тыс. км рельсов, связывающих ключевые промышленные центры.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Угледобыча, текстильная и металлургическая промышленность становятся основой экономики.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подъём и технологическая модернизация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обеспечивала Британию сырьём и огромным рынком сбыта, являясь стратегическим центром колониальной системы.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«жемчужина» империи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развивались автономно, поддерживая экономические и военные связи с метрополией.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Канада как доминионы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на юге континента и в Египте укрепляли влияние Британии на международной арене.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колонии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обеспечивали постоянный приток ресурсов и капитала для развития английской промышленности.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 колоний
</a:t>
            </a:r>
            <a:endParaRPr lang="en-US" sz="112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 экспансия Британской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Национальной статистической службы, XIX век
</a:t>
            </a:r>
            <a:endParaRPr lang="en-US" sz="107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медицины и урбанизация способствовали значительному приросту городского населения.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отражает общий прогресс в здравоохранении и социальном развитии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изменения: рост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75" y="917193"/>
            <a:ext cx="2104800" cy="201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431" y="917181"/>
            <a:ext cx="2104800" cy="2016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467" y="917181"/>
            <a:ext cx="2104800" cy="20164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25" y="917193"/>
            <a:ext cx="2104800" cy="201641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643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— центр текстильной индустрии
</a:t>
            </a:r>
            <a:endParaRPr lang="en-US" sz="1351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мировым лидером производства тканей, что привлекало множество рабочих и способствовало росту экономики.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61055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Бирмингем и металлургия
</a:t>
            </a:r>
            <a:endParaRPr lang="en-US" sz="1356" dirty="0"/>
          </a:p>
        </p:txBody>
      </p:sp>
      <p:sp>
        <p:nvSpPr>
          <p:cNvPr id="13" name="Text 3"/>
          <p:cNvSpPr txBox="1"/>
          <p:nvPr/>
        </p:nvSpPr>
        <p:spPr>
          <a:xfrm>
            <a:off x="261055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производства металлов и инструментов сделало Бирмингем важным промышленным узлом.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467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— ключевой порт и судостроительный центр
</a:t>
            </a:r>
            <a:endParaRPr lang="en-US" sz="1095" dirty="0"/>
          </a:p>
        </p:txBody>
      </p:sp>
      <p:sp>
        <p:nvSpPr>
          <p:cNvPr id="15" name="Text 5"/>
          <p:cNvSpPr txBox="1"/>
          <p:nvPr/>
        </p:nvSpPr>
        <p:spPr>
          <a:xfrm>
            <a:off x="471467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обеспечивал внешние поставки и служил отправной точкой для колониальных грузов.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82143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Лидс — сердце шерстяного производства
</a:t>
            </a:r>
            <a:endParaRPr lang="en-US" sz="1215" dirty="0"/>
          </a:p>
        </p:txBody>
      </p:sp>
      <p:sp>
        <p:nvSpPr>
          <p:cNvPr id="17" name="Text 7"/>
          <p:cNvSpPr txBox="1"/>
          <p:nvPr/>
        </p:nvSpPr>
        <p:spPr>
          <a:xfrm>
            <a:off x="682143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специализировался на переработке шерсти, поддерживая высокое качество и экспортные поставки.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промышленные города Англии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 году введён Закон об обязательном народном образовании, что значительно повысило уровень грамотности.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1878 года ограничил рабочее время для детей и улучшил контроль за условиями труда на фабриках.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Проводимые инспекции способствовали снижению детского труда и улучшению рабочих условий в промышленности.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сфере труда и 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расширили избирательные права и повысили прозрачность парламентских выборов.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политическими силами были консерваторы под руководством Дизраэли и либералы во главе с Гладстоном.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Ведётся активная борьба за защиту интересов рабочих и социально уязвимых групп населения.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стал ключевым органом власти, усиливая роли политических и социальных движений.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борьба и развитие парламента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26889" y="139227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год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законной базы для деятельности профсоюзов, что усилило влияние рабочих организаций.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26889" y="2284992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Участились забастовки шахтёров, выражая недовольство условиями труда и низкой оплатой.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8150" y="3177708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Лейбористской партии как политического представителя интересов трудящихся.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18150" y="407042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добиваются улучшений — повышение зарплат, минимальная оплата и сокращение рабочего дня.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движение и профсоюзы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1870 года разрешил женщинам владеть личным имуществом, расширяя их юридические права.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Активизировалось движение суфражисток, возглавляемое Эммелин Панкхёрст, борющееся за избирательные права.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получили доступ к университетам и новым профессиям — учителям, медсёстрам, машинисткам.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женщин и их борьба за равноправие в английском обществе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1880 году закон обязал обучение всех детей в возрасте от 5 до 10 лет, что обеспечило массовый доступ к начальному образованию во всех социальных слоях.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государственных школ значительно возросло, появились разнообразные учебные программы, отражающие новые требования индустриальной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разделилась на государственные школы и платные частные заведения, что сформировало разные образовательные пути для детей.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представителей среднего класса открылись возможности получения высшего образования благодаря созданию женских колледжей и новых университетов, например, в Манчестере.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образования: новые учебные возможности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Лондон стал крупнейшим городом с населением около 6,5 миллионов человек, а Манчестер превратился в важный промышленный центр с населением свыше 500 тысяч.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улучшения городской жизни строились новые жилые дома и системы канализации, создавались общественные парки и зеленые зоны для отдыха горожан.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городов вызывал проблему расширения трущоб и распространения инфекционных заболеваний среди населения.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проблемы урбанизации и городские реформы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0299"/>
            <a:ext cx="218400" cy="2254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Диккенс, сёстры Бронте и Оскар Уайльд создавали произведения, любимые широкой публикой, отражающие общественные проблемы и нравы эпохи.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массового успеха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печатных изданий расширяло кругозор и предоставляло новые возможности для получения информации и развлечений.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журналы и газеты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1872 года национальный Кубок Англии стал символом спортивных соревнований, посетителями которых становилось всё больше людей разного возраста.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 массовые зрелища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фотографии и первые фильмы открывали новые формы визуального досуга, привлекая внимание и расширяя привычные развлечения.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 кино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досуг викторианской Англии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61750" y="1357575"/>
            <a:ext cx="7264200" cy="5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— публикация Дарвина
</a:t>
            </a:r>
            <a:pPr algn="l" indent="0" marL="0">
              <a:lnSpc>
                <a:spcPct val="130039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книги "Происхождение видов" Чарльзом Дарвином, которая стала революцией в биологии и повлияла на мировоззрение общества.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161750" y="1990650"/>
            <a:ext cx="7264200" cy="5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 — открытие метро
</a:t>
            </a:r>
            <a:pPr algn="l" indent="0" marL="0">
              <a:lnSpc>
                <a:spcPct val="130039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Лондоне запущена первая линия метро в мире, что значительно улучшило транспортную доступность и городской комфорт.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1750" y="2623725"/>
            <a:ext cx="7264200" cy="5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— развитие телефонии
</a:t>
            </a:r>
            <a:pPr algn="l" indent="0" marL="0">
              <a:lnSpc>
                <a:spcPct val="130039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оснащение городов телефонными линиями, что ускоряет связь и способствует развитию бизнеса и коммуникаций.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161750" y="3256800"/>
            <a:ext cx="7264200" cy="5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— внедрение электричества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 и оборудование начинают активно использоваться в городах, меняя быт и промышленность.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161750" y="3889875"/>
            <a:ext cx="7264200" cy="5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— рост популярности велосипеда
</a:t>
            </a:r>
            <a:pPr algn="l" indent="0" marL="0">
              <a:lnSpc>
                <a:spcPct val="130039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становится доступным транспортным средством, стимулируя перемещения и свободу передвижения для широких слоев населения.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открытия и научные достижения Англии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1887 году Артур Конан Дойл создал образ Шерлока Холмса — блестящего сыщика с необычной логикой и наблюдательностью. Его истории быстро завоевали сердца читателей по всей Англии.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знаменитого детектива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Холмса показывают криминальные и бытовые стороны Лондона, раскрывая социальные проблемы эпохи и формируя уникальный жанр детективной литературы.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викторианской городской жизни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Шерлок Холмс: литературный герой и культурный символ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ежегодник Великобритании, 1901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промышленных товаров поддерживает лидерство Британии на мировом рынке, а финансовая система обеспечивает стабильность и развитие внешнеторговых операций.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экспорта подтверждает экономическую мощь Англии и её роль в глобальной экономической системе конца XIX 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финансы: внешняя торговля и банковская система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Гладстон и Бенджамин Дизраэли играют ключевую роль в формировании политики, представляя либеральные и консервативные силы.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реформы 1867 и 1884 годов значительно расширяют круг избирателей, переходя к более демократическому представлению.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двухпартийная система и развивается конституционная монархия при королеве Виктории с укреплением роли парламента.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политики, реформы и развитие парламента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67938"/>
            <a:ext cx="4063200" cy="25335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колоний играла ключевую роль в обеспечении богатства и влияния Англии на мировой арене.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 огромным населением и ресурсами были экономической базой для мощной британской империи.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исторический архив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колонии Британской империи (конец XIX века)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84" y="1518700"/>
            <a:ext cx="3928033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исследования XIX 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уровне доходов, условиях жизни и образовании среди основных социальных групп Англии.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класс усиливается, меняется социальная структура, расширяется доступ к образованию и жилью.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 в Англии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треть XIX века стала эпохой масштабных изменений, заложивших основы современной Британии и прославивших викторианскую Англию как пример успеха индустриализации и социальной реформы.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викторианской Англии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2026-05-11T01:37:00Z</dcterms:created>
  <dcterms:modified xsi:type="dcterms:W3CDTF">2026-05-11T01:37:00Z</dcterms:modified>
</cp:coreProperties>
</file>