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кто такие дети водной среды и почему их изучают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Молодь водных животных играет ключевую роль в экологии водоёмов и пищевых цепях.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 для многих организмов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большую часть Земли и создаёт уникальные условия для жизни. Водные обитатели используют постоянный климат и богатство питательных веществ для роста и развития, что выгодно отличает их от наземных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4081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ювенильных водных организмов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Мальки рыб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молодые формы рыб с прозрачным телом и неопределённой окраской, которые часто собираются в косяки для безопасности.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водных насекомых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Представлены стрекозами, комарами и подёнками, имеют адаптированные органы дыхания и особенности питания.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Головастики амфибий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стадия земноводных, оснащённых жабрами и хвостом, постепенно превращающаяся в взрослую особь с лёгкими.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Ювенильные млекопитающие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животные, как бобры и выдры, проводят детство в воде, обзаводясь специфическими навыками и приспособлениями.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Головастики: жизненные этапы у амфибий
</a:t>
            </a:r>
            <a:endParaRPr lang="en-US" sz="3118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водной стадии головастики имеют жабры и хвост, отсутствие конечностей помогает им в плавании и дыхании под водой.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появляются задние и передние лапки, хвост постепенно исчезает, обеспечивая подготовку к переходу на наземный образ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мальков рыб: ключевые моменты
</a:t>
            </a:r>
            <a:endParaRPr lang="en-US" sz="3008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Прозрачное тело и рост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Мальки после вылупления обладают прозрачным телом и хрупким скелетом. Их рост сильно зависит от температуры и доступности питания в водоёме.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косяках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раннем этапе мальки объединяются в группы, чтобы снизить риск стать добычей хищников и повысить шансы на выживание.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окуня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Мальки окуня в течение первых трёх месяцев увеличивают массу почти в 30 раз, быстро приспосабливаясь к среде и доступной пище.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личинки насекомых: строение и жизненный цикл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поведение личинок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пища состоит из микроскопических водорослей и детрита. Некоторые личинки зарываются в ил, избегая хищников и неблагоприятных условий.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и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стрекоз и подёнок дышат через жабры, обитают в пресных водах. Личинки комаров используют сифон для доступа к атмосферному кислороду.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детей водной среды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— основной орган дыхания у многих мальков и личинок, обеспечивающий эффективное поглощение кислорода из воды.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личинки комаров дышат атмосферным воздухом, поднимая сифон к поверхности, что обеспечивает им дополнительный кислород вне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9380" y="1584025"/>
            <a:ext cx="3895840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особенностей детёнышей водных и наземных организмов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в среде, дыхании, питании и защите между водными и наземными ювенильными формами.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водной среды существенно зависят от водной среды и быстро меняются, в отличие от наземных ювенильных форм.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зоологии,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защиты детёнышей в воде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откладывают яйца в надёжных местах — среди камышей или под листовой опадью, что снижает риск поедания хищниками.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некоторых видов строят защищённые гнёзда из листьев или пены, обеспечивая дополнительную безопасность для потомства.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слизи, защитной окраски и токсичных выделений помогает детёнышам маскироваться и отталкивать хищников, повышая выживаемость.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большое количество икринок или яиц, лишь небольшой процент детёнышей достигает взрослой стадии, что характерно для водных организмов.
</a:t>
            </a:r>
            <a:endParaRPr lang="en-US" sz="1025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данные Института биологии водных организмов, 2023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Выживаемость потомства: количественные данные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смертность на ранних этапах компенсируется массовой яйцекладкой и природными стратегиями защиты.
</a:t>
            </a:r>
            <a:endParaRPr lang="en-US" sz="12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мальков и личинок: источники энергии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кормом мальков и личинок служат фитопланктон и зоопланктон — микроскопические водоросли и животные, которые обеспечивают необходимую энергию для их роста и развития.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Мальки окуня и щуки в первые дни предпочитают микроскопических ракообразных, постепенно переходя к более крупным организмам по мере роста и укрепления скелета.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Головастики амфибий в основном питаются растительной пищей, включая водоросли и детрит, что помогает им накапливать ресурсы для будущей метаморфозы.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водных насекомых потребляют разнообразные микроскопические организмы, что позволяет им выживать даже в условиях ограниченного разнообразия пищи.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особенности метаморфоза амфибий
</a:t>
            </a:r>
            <a:endParaRPr lang="en-US" sz="2899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конечностей и начало изменения тела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Головастики постепенно развивают задние и передние ноги, что изменяет их форму и готовит к наземной жизни. Этот процесс сопровождается изменением скелета и мышечной 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хвоста и развитие лёгких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 ростом конечностей хвост уменьшается, а вместо жабр начинают формироваться лёгкие для дыхания воздухом. Эти изменения необходимы для перехода из водной среды на сушу.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метаморфоза и переход к взрослой стадии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головастик полностью преобразуется, он становится молодым лягушонком, способным жить на суше. В этот момент животное меняет среду обитания и образ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лягушки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от яйца до взрослой особи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детей водной среды к жизни в воде
</a:t>
            </a:r>
            <a:endParaRPr lang="en-US" sz="2842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Гладкое и скользкое тело уменьшает сопротивление при плавании, облегчая движение в воде и позволяя быстро маневрировать в среде обитания.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плавники или перепонки на лапках улучшают способность к передвижению и удержанию в воде, обеспечивая маневренность и скорость.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Маскировочная окраска и продукция слизи служат защитой от хищников и патогенов, способствуя выживанию в сложных условиях водной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Внутривидовые различия: примеры сравнительных характеристик
</a:t>
            </a:r>
            <a:endParaRPr lang="en-US" sz="252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развития головастиков лягушки-травянки составляет около 60 дней, тогда как у квакши он может достигать 120 дней, что влияет на скорость взросления и выживаемость.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Мальки щуки быстро переходят к хищному образу жизни в течение двух недель, а мальки карпа дольше питаются растительной пищей. Личинки малярийного и обычного комара разнятся по способу дыхания.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Пестиции и тяжёлые металлы загрязняют водоёмы, вызывая массовую гибель мальков и личинок, нарушая их нормальное развитие и снижая численность.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кислорода в воде замедляет рост и приводит к гибели молодых организмов, создавая непредсказуемые последствия для экосистемы.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угрозы: влияние среды на развитие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уровня воды уменьшает доступные места для кладок и приводит к высыханию, что значительно сокращает шансы на выживание потомства.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химического состава воды, вызванное антропогенными факторами, отрицательно сказывается на здоровье и развитии водных личинок и мальков.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 критично влияет на физиологию мальков, при 20°C отмечается оптимальный обмен веществ и максимальная скорость накопления массы.
</a:t>
            </a:r>
            <a:endParaRPr lang="en-US" sz="1055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аквакультуре,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воды на рост мальков
</a:t>
            </a:r>
            <a:endParaRPr lang="en-US" sz="295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мальков максимален при 20°C; повышение температуры до 25°C вызывает стресс и повышает смертность, что ограничивает возможности выживания.
</a:t>
            </a:r>
            <a:endParaRPr lang="en-US" sz="10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детей водной среды в водных экосистемах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водной среды регулируют количество микроводорослей и органического вещества, предотвращая их чрезмерное распространение и обеспечивая чистоту воды.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важной кормовой базой для многих хищников: крупных рыб, водоплавающих птиц и млекопитающих, поддерживая пищевые цепи.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Балансируя между различными трофическими уровнями, такие организмы способствуют стабильности и здоровью экосистемы в целом.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поведение личинок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стрекоз обладают хищным характером и могут охотиться на головастиков и мальков других видов, демонстрируя сложные поведенческие навыки.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 рекорды о детях водной среды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 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Мальки пёстрых тритонов способны менять окраску каждые несколько часов для маскировки. Некоторые головастики замедляют метаморфоз до двух лет в холодной воде.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детей водной среды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развития и адаптаций детей водной среды позволяет лучше понять экосистемные процессы и способствует формированию экологической культуры и заботы о природе.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2026-05-09T10:37:45Z</dcterms:created>
  <dcterms:modified xsi:type="dcterms:W3CDTF">2026-05-09T10:37:45Z</dcterms:modified>
</cp:coreProperties>
</file>