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творческой лаборатории И. А. Бунина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превращал впечатления в точные образы: природа, память, чувства и работа над словом.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Бунин и почему его творчество важно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Бунин родился в 1870 году и получил Нобелевскую премию по литературе в 1933-м. Он писал стихи, рассказы, повести и автобиографические заметки. В его текстах — деревня, усадебная культура, природа и память: прошлое «живет» в слове.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творческого метода Бунина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опирался на точное наблюдение за жизнью: он всматривался в детали так же внимательно, как художник в цвет. Поэтому у него мир кажется узнаваемым и убедительным, без лишнего шума.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ценил краткость и ясность: в фразе не должно быть случайных слов. Бунин мастерски работал со звучанием, оттенками света и цвета, подбирая 1–2 ключевые детали, которые держат весь смысл.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его письма — внутренняя правда чувства. Бунин стремился не просто «описать», а передать, как герою на самом деле становится то тепло, то тревожно, то больно, и как это чувствуется в мире вокруг.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Воспоминания делают картину живой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бунинские образы родом из детства: дом, сад, поля, деревенская природа и смена времен года. Он будто снова проходит по знакомым местам, поэтому картины получаются не сухими, а эмоциональными.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как источник образов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сохраняет «ощущения» прошлого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встречаются пейзажи Орловской и Воронежской земли — увиденные и глазами, и памятью. Такая художественная память помогает сохранять запахи, звуки, цвета и настроение, возвращая прошлое почти как настоящее.
</a:t>
            </a:r>
            <a:endParaRPr lang="en-US" sz="85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природы в произведениях Бунина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Бунина природа не просто фон. Туман, ветер, закат, снег и дождь становятся частью настроения героя: по ним можно понять, что происходит в душе, даже когда слов о чувствах нет.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замечает то, что легко пропустить: цвет листьев, блеск солнца, движение облаков, холод утра. Он улавливает и запах мокрой земли — и поэтому пейзаж выглядит «живым», а не придуманный картинкой.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изменения у него точны и последовательны: день сменяет день, погода — погоду. Благодаря этому читатель как будто слышит шелест, чувствует сырость и видит свет, который меняется прямо на глазах.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часто оказываются память и утрата: встреча приносит радость, но рядом живет тревога расставания.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Бунина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тем показывает общий рисунок: красота мира у Бунина всегда соседствует с ощущением быстротечности времени.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схема по темам, указанным в описании презентации (без статистических подсчетов).
</a:t>
            </a:r>
            <a:endParaRPr lang="en-US" sz="65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Бунина над словом и фразой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неоднократно перечитывал и переписывал тексты, будто проверяя каждый «штрих». Он убирал случайные слова, чтобы сохранить точное и ясное звучание, понятное читателю с первого взгляда.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него важны ритм и интонация: предложение должно «собраться» правильно. Он особенно тщательно следил за порядком слов, потому что именно он помогает фразе дойти до смысла без перегрузки.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слово должно быть на своем месте и работать на общий образ. Благодаря такой дисциплине текст становится цельным: читатель чувствует не только события, но и настроенность автора.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создавался бунинский текст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шагов, описывающая рождение художественного произведения у Бунина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Бунин-поэт и Бунин-прозаик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писал и стихи, и прозу, и в обоих жанрах заметны музыкальность и внимание к настроению. Поэзия особенно развивает чувство ритма и звучания, а проза точнее передает детали повседневной жизни.
</a:t>
            </a:r>
            <a:endParaRPr lang="en-US" sz="934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Бунина часто сильнее слышна лиричность, а в рассказах — ясность и сдержанность. За разными формами стоит одно: стремление к образности и к точному слову, которое помогает почувствовать состояние.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424" y="1940958"/>
            <a:ext cx="234675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75088" y="3436634"/>
            <a:ext cx="234675" cy="26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как способ передать чувства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— грусть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у Бунина нередко приносит ощущение печали и прощания. Внешние приметы погоды становятся понятным сигналом: герою тяжело, но он это не объясняет прямо, а «чувствует» через природу.
</a:t>
            </a:r>
            <a:endParaRPr lang="en-US" sz="854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— надежда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бунинских текстах связана с надеждой и внутренним движением вперед. Читатель замечает, как меняется свет и воздух, и вместе с этим будто оживает настрой человека, который смотрит по-другому.
</a:t>
            </a:r>
            <a:endParaRPr lang="en-US" sz="854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— тайна и размышление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помогает передать тайну: тишина, темнота и пауза между звуками подталкивают к размышлению. Пейзаж работает как намек на глубину чувств, поэтому состояние героя читается без прямых слов.
</a:t>
            </a:r>
            <a:endParaRPr lang="en-US" sz="85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48177"/>
            <a:ext cx="4418400" cy="125404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ключевые тексты Бунина: год, главную тему и то, за счет каких художественных приемов создается сильное впечатление.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произведения Бунина и их особенности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или сравнительно небольшие тексты Бунина раскрывают «большие» темы — память, утрату, конечность жизни и сложные чувства — за счет точной детали и выразительного контраста.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справка по произведениям И. А. Бунина (годы публикаций).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бунинской прозе одна яркая подробность работает как «ключ» к памяти и чувству: предмет становится носителем переживания, а не просто фоном.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основана на особенностях поэтики И. А. Бунина, описанных в литературоведческих работах (обобщение без статистики).
</a:t>
            </a:r>
            <a:endParaRPr lang="en-US" sz="607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точно найденная деталь может удерживать весь смысл рассказа и связывать настроение с общей идеей текста.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Бунина приемы не «украшают ради украшения»: они направляют внимание читателя и помогают почувствовать настроение сразу, без объяснений.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приемы в прозе и стихах Бунина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подобраны цвет, звук и контраст, тем выразительнее звучит текст. Сложные смыслы создаются без перегруженности, за счет музыкальности и сдержанности.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Качественное сопоставление по текстам Бунина (без измерений частот), 2026.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Бунина: точность и музыкальность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использует простые слова, но каждое несет точный смысл. Его описания опираются на детали цвета, света, запаха, движения и звука, поэтому фразы остаются понятными и точными.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избегает нарочитой вычурности и лишних оборотов. При этом писатель тщательно выстраивает ритм и интонацию, чтобы текст звучал спокойно, ровно и при этом выразительно для слуха.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ясности и эмоциональной силы делает речь «певучей». Благодаря этому даже короткие сцены передают настроение и сохраняют ощущение художественной точности на протяжении всего текста.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впечатления к художественному образу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создания текста у Бунина: жизненное наблюдение → память → выбор детали → слово и ритм → правка → окончательная шлифовка.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и новый взгляд на Россию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1920 года Бунин жил за границей, но продолжал писать о России по памяти. В этой дистанции острее звучали темы утраты, тоски и попытки сохранить ушедшее — через слово.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1933 году он получил Нобелевскую премию по литературе, став первым русским писателем-лауреатом. Эмигрантский период усилил в его текстах ощущение времени: прошлое невозможно вернуть, его можно только воссоздать.
</a:t>
            </a:r>
            <a:endParaRPr lang="en-US" sz="909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4920" y="1846057"/>
            <a:ext cx="5388560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 периодам: какие темы и тональность чаще появляются, и что остается неизменным в манере письма.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раннего и позднего Бунина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тем заметна: от внешнего мира и впечатлений — к памяти и внутренним итогам. При этом стиль сохраняет узнаваемые качества: точность, сдержанность и опору на деталь.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критическим работам о творчестве И. А. Бунина (без перечисления всех текстов).
</a:t>
            </a:r>
            <a:endParaRPr lang="en-US" sz="65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Бунина пейзаж и переживание связаны: детали природы подсказывают внутреннее состояние героя, а фраза держит нужный ритм до самого конца.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стиль Бунина узнаваемым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точность деталей соединяется с «певучей» интонацией и психологическим подтекстом, возникает особая бунинская манера — легко узнаваемая и сильная по впечатлению.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Качественное обобщение по описанию стиля Бунина в литературоведении (без статистических подсчетов), 2026.
</a:t>
            </a:r>
            <a:endParaRPr lang="en-US" sz="61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Бунин важен сегодня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учит замечать красоту в привычном: в запахе воздуха, в цвете листвы, в коротком взгляде. Эти «малые» впечатления у него становятся стартом для большого смысла.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тексты напоминают, что точное слово — это уважение к реальности и к читателю. Через ясную фразу Бунин помогает лучше понимать собственные чувства и мысли.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важен и тем, что соединяет природу, размышления о времени и человеческие переживания. Даже сегодня это помогает разговаривать о жизни честно и глубоко.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Бунина поддерживают бережное отношение к памяти: прошлое не исчезает бесследно, если его сохраняют в образах и интонациях. Так личный опыт превращается в искусство.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мастерская точного слова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Творческая лаборатория Бунина строится на наблюдении, памяти, правке текста и музыкальности речи. Он связывал красоту природы, драму чувств и размышления о времени, показывая ценность каждого штриха.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2026-05-15T06:05:35Z</dcterms:created>
  <dcterms:modified xsi:type="dcterms:W3CDTF">2026-05-15T06:05:35Z</dcterms:modified>
</cp:coreProperties>
</file>