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Европа: Британские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острова: природа, страны, города и жизнь у моря.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Британские острова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крупный архипелаг у северо-западных берегов Европы. Он лежит в Атлантике и включает тысячи островов, а морское положение смягчает климат и влияет на жизнь людей.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Великобритания — крупнейший остров архипелага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острова Великобритания составляет около 209 тысяч км². Здесь находятся Англия, Шотландия и Уэльс, образующие основную часть региона.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побережье острова в целом более ровное, а западное сильно изрезано бухтами и заливами. Такое строение удобно для портов и морского сообщения.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Лондон, Эдинбург, Кардифф и другие крупные города. Они связаны дорогами, реками и экономическими центрами острова.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крупнейший город острова, столица Англии и всего Соединённого Королевства. Он играет ведущую роль в политике, транспорте и международных связях.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главных частей региона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территорий заметно различаются, поэтому плотность населения и хозяйственное освоение тоже распределяются неравномерно.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выделяется площадью, а Северная Ирландия — самая маленькая из перечисленных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справочные данные; значения округлены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Британских островов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север выше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и севере островов преобладают горы и возвышенности. Такие территории сильнее расчленены, а условия для земледелия там обычно сложнее.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юг ниже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и южные районы в среднем более равнинные. Именно здесь легче строить дороги, развивать города и использовать земли для сельского хозяйства.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оледенения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формы рельефа появились после древнего оледенения: холмы, озёра, сглаженные склоны и долины. Они придают ландшафту мягкий и волнистый вид.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Бен-Невис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 Великобритании — гора Бен-Невис, высота которой достигает 1345 м. Она находится в Шотландии и относится к наиболее известным природным объектам региона.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Британских островов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климата поддерживается влиянием океана, а влажные ветры приносят облачность и частые дожди.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западных территориях осадков почти вдвое больше, чем на восточных, поэтому природа там зеленее и влажнее.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обобщения по Британским островам; средние оценки по учебным картам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45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28" y="3677070"/>
            <a:ext cx="47354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474" y="3700823"/>
            <a:ext cx="555401" cy="49369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051" y="3677070"/>
            <a:ext cx="54119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морские проливы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тесно связана с Лондоном и его историей. На её берегах возникли важные районы города, а сама река долго служит удобным путём сообщения и торговли.
</a:t>
            </a:r>
            <a:endParaRPr lang="en-US" sz="1482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длинных рек Великобритании протекает через важные сельскохозяйственные и промышленные районы. Её долина имеет большое значение для расселения и транспорта.
</a:t>
            </a:r>
            <a:endParaRPr lang="en-US" sz="1283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Озёрный край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северо-западной Англии находится район с множеством красивых ледниковых озёр. Он известен природными ландшафтами и привлекает туристов со всего региона.
</a:t>
            </a:r>
            <a:endParaRPr lang="en-US" sz="1270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Ла-Манш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пролив отделяет Британские острова от материковой Европы. Через него проходят очень важные морские пути, связывающие регион с другими странами.
</a:t>
            </a:r>
            <a:endParaRPr lang="en-US" sz="1317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пролив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значимый морской путь между Британскими островами и соседними территориями. Проливы помогают развитию портов, перевозок и международной торговли.
</a:t>
            </a:r>
            <a:endParaRPr lang="en-US" sz="12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72" y="1572310"/>
            <a:ext cx="4502223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крупнейшие города стран региона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страны Британских островов и их главные города, а также кратко напоминает об их особенностях.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крупнейшие города часто совпадают, а их положение у моря или на реках связано с торговлей и транспортом.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политическая карта региона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языки Британских островов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Британских островах живёт более 70 миллионов человек. Население размещено неравномерно: особенно плотно заселены города, побережья и транспортные узлы.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людей живёт в городах и крупных агломерациях. Это связано с развитой экономикой, рабочими местами, услугами и удобным транспортом.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языком региона является английский. Он используется в образовании, деловой жизни, средствах массовой информации и повседневном общении.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английского, сохраняются валлийский, ирландский, шотландский гэльский и шотландский языки. Они отражают культурное разнообразие и исторические традиции народов островов.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море влияет на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Атлантикой, климатом, хозяйством и расселением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 тыс. км²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такую площадь занимает Англия на острове Великобритания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размерам Англия заметно превосходит остальные части региона, поэтому именно здесь сосредоточены крупнейшие города, транспортные узлы и деловые центры.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сведения о площади Англии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Шотландия: горы, озёра и природные ресурсы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 Шотландии заняты горами, возвышенностями и глубокими долинами. Такой рельеф делает природу особенно живописной, но ограничивает площади, удобные для земледелия.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известна множеством озёр и островов. Лох-Несс стал символом региона, а прибрежные и островные ландшафты поддерживают развитие туризма и экологических маршрутов.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Северного моря дал Шотландии важные ресурсы нефти и газа. Дополняют экономику гидроэнергетика, переработка сырья и традиционное производство виски, известное далеко за пределами страны.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Шотландии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Эдинбург выполняет роль столицы, а Глазго остаётся крупнейшим городом и крупным промышленным центром. Оба города сочетают историческую застройку, современные услуги и культурную жизнь.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и Северная Ирландия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на западе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расположен на западной окраине острова Великобритания. Здесь преобладают горы, зелёные долины и побережья, а валлийский язык остаётся важной частью местной культуры.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Уэльса характерны овцеводство, сельское хозяйство и туризм. Живописные ландшафты и старинные замки привлекают путешественников, а горные районы сохраняют сельский уклад жизни.
</a:t>
            </a:r>
            <a:endParaRPr lang="en-US" sz="947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находится на северо-востоке острова Ирландия и имеет выход к Ирландскому морю. Морское положение поддерживает торговлю, рыболовство и работу портов.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Белфаст и 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Белфаст — столица Северной Ирландии и её главный промышленный центр. В регионе развиты сельское хозяйство, судостроение и портовая деятельность, важная для связи с другими районами.
</a:t>
            </a:r>
            <a:endParaRPr lang="en-US" sz="8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Ирландия: один остров и две части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разделённый границей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Ирландия выглядит на карте как единое пространство, но политически он разделён на две части. Большую территорию занимает независимая Республика Ирландия, а на северо-востоке находится Северная Ирландия, входящая в состав Соединённого Королевства.
</a:t>
            </a:r>
            <a:endParaRPr lang="en-US" sz="915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Дублин и прибрежный характер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Республики Ирландия — Дублин, крупный город на восточном побережье. Береговая линия, реки и удобные порты показывают, почему жизнь и хозяйство здесь тесно связаны с морем.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Британских островов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отличается высокой ролью городов, портов и финансовых центров, а также заметным вкладом отраслей, связанных с морем и природными ресурсами.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дают услуги; остальные отрасли дополняют экономику и отражают островное положение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обобщённых сведений учебного материала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506" y="1426907"/>
            <a:ext cx="614981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Великобритании и Ирландии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крупнейшими территориями архипелага и помогает увидеть, как география связана с политическим делением.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больше по площади, но Ирландия тоже занимает значительную территорию; при этом их политический статус различается.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учебные карты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культурное разнообразие региона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жители островов оставили языковые и культурные традиции, которые особенно заметны в Ирландии, Уэльсе и Шотландии. Они сохранились в топонимах, музыке и народных обычаях.
</a:t>
            </a:r>
            <a:endParaRPr lang="en-US" sz="140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Англосаксонская и нормандская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 Британских островах усилилось влияние англосаксов и норманнов. Оно повлияло на государственное устройство, язык, архитектуру замков и развитие городов.
</a:t>
            </a:r>
            <a:endParaRPr lang="en-US" sz="139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 промышленный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морской торговли острова стали важным узлом связей между Европой и другими частями мира. Затем промышленная революция ускорила рост городов, портов и фабрик.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культурное многообразие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регион сочетает парламентские традиции, старинные университеты, музеи и национальные особенности разных стран. Это видно в языках, архитектуре, спорте и праздничных обычаях.
</a:t>
            </a:r>
            <a:endParaRPr lang="en-US" sz="13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товаров от островов к другим странам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продукция Британских островов проходит путь от производства до вывоза через транспортные узлы региона.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охрана природы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Британских островов проблема загрязнения воздуха связана с транспортом, промышленностью и высокой плотностью населения. Особенно заметно это в больших агломерациях и портовых районах.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 нагрузка на побережья меняют природные комплексы. В прибрежных зонах важно сохранять места обитания птиц, морских растений и других видов.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морских перевозок и портовой активности усиливает давление на берега, воды и инфраструктуру. Поэтому в портах всё чаще применяют природоохранные правила и ограничения.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природы создают национальные парки, заповедники и охраняемые ландшафты. Они помогают сочетать отдых, туризм и бережное отношение к уникальным природным объектам.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острова в Средней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острова показывают, как островное положение влияет на климат, хозяйство и расселение людей. Здесь соседствуют крупные города, морская торговля, богатая история и разнообразные природные ландшафты.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2026-06-02T15:18:00Z</dcterms:created>
  <dcterms:modified xsi:type="dcterms:W3CDTF">2026-06-02T15:18:00Z</dcterms:modified>
</cp:coreProperties>
</file>