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порядок слов помогает передавать смысл и выделять главное.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меняют оттенок смысла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одни и те же слова можно поставить по-разному, и сообщение станет звучать иначе. Порядок слов помогает точнее выражать мысль, избегать неясности и выделять то, что важно именно сейчас.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 и остальные члены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образуют грамматическую основу. Она показывает, о ком или о чём говорится в предложении, и что именно сообщается об этом лице, предмете или явлении.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Обстоятельства, дополнения и определения уточняют основную мысль. Они могут указывать на время, место, причину, цель или признак, поэтому их расположение тоже влияет на понимание предложения.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рядом не случайно, предложение читается легче. Ученику важно видеть, как каждое слово связано с другими и какую часть сообщения оно уточняет.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прямом порядке слов подлежащее обычно стоит перед сказуемым. Такое предложение звучит спокойно и привычно, поэтому его часто используют в учебных текстах и простых сообщениях.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определений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чаще всего ставится перед существительным: новый учебник, интересный рассказ, тёплый день. Благодаря этому признак сразу относится к нужному слову и не сбивает читателя.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обстоятельств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обычно следует после сказуемого: Ученики быстро выполнили задание. Такой порядок помогает строить ясную фразу и не отвлекать внимание от главного действия.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порядок слов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такая перестановка делает речь более яркой и запоминающейся. Она помогает передать настроение, создать образ и усилить эмоциональное впечатление.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обратный порядок слов часто появляется как ответ на вопрос. Тогда новое слово становится смысловым центром и сразу привлекает внимание слушателя.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главного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обратном порядке слов слова меняются местами, чтобы подчеркнуть важную часть сообщения. Так в предложении сильнее звучит то слово, которое автор хочет выделить.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перестановка слов меняет акцент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учебная схема, показывающая, какое слово воспринимается как главное в каждом варианте предложения.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необычнее порядок, тем сильнее выделяется отдельное слово, при этом грамматическая основа сохраняется.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«Порядок слов в предложении»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порядок слов — это не хаос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важнее необычности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Непривычная последовательность допустима, если она не мешает пониманию. Если слова стоят слишком далеко друг от друга, мысль становится труднее уловить с первого чтения.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задаёт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слов зависит от того, что уже известно собеседнику, а что сообщается впервые. Поэтому порядок слов помогает строить не только правильное, но и точное высказывание.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сложная фраза заставляет возвращаться к началу предложения. Чтобы текст звучал ясно, важно не перегружать его и не разрывать смысловые связи между словами.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 правилами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позволяет менять порядок слов, но не произвольно. Фраза остаётся правильной только тогда, когда между словами сохраняется смысловая и грамматическая связь.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выделить главное слово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замена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интонацию часто заменяет порядок слов. Если нужно подчеркнуть новое слово, его ставят ближе к концу или выносят на первое место.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смысла и 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«Меня зовут Саша» можно выделить имя или само сообщение. Это помогает понять, как звучание и порядок слов работают вместе.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интонация показывает, какое слово является главным. Одно и то же предложение можно произнести по-разному, и тогда изменится смысловой акцент.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67013"/>
            <a:ext cx="4782600" cy="1856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порядка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перестановка слов меняет смысловой акцент, не нарушая грамматическую правильность предложения.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 не меняет основу предложения, но помогает выделить важное слово и сделать сообщение точнее.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«Порядок слов в предложении»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обстоятельства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времени, места или образа действия может стоять в начале предложения. Тогда оно сразу задаёт обстановку и помогает слушателю быстрее понять, когда или где происходит действие.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или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обстоятельство может находиться в середине или в конце фразы. Выбор места зависит от того, какое слово нужно выделить и какая часть сообщения важнее всего.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обстоятельство стоит ближе к началу, оно становится заметнее. Если же важно само действие, обстоятельство лучше перенести дальше, чтобы не отвлекать внимание от главной мысли.
</a:t>
            </a:r>
            <a:endParaRPr lang="en-US" sz="13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дополнения в предложении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ставится после слова, которое поясняет: книга интересная, дорога длинная. В таком случае на определение падает больше внимания, и оно звучит как важная новая часть сообщения.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дополнения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обычно следует за сказуемым: читать книгу, помогать другу, решать задачу. Так связь между действием и предметом действия становится ясной, а предложение легче воспринимается на слух и на письме.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для акцента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место определения или дополнения, смысл предложения не исчезает, но меняется оттенок. Автор или говорящий может выделить именно то слово, которое считает главным для сообщения.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чаще всего стоит перед существительным и помогает сразу представить предмет: красная ручка, зимний день, веселая история. Такое расположение делает фразу более привычной и удобной для чтения.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порядок слов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ученик может проверить предложение перед устным ответом или письмом.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вопросительных предложениях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задаёт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 помогает сразу понять, о чём спрашивают. В предложениях Кто пришёл? Что ты читаешь? Когда начнётся урок? смысловой центр обычно начинается с самого вопроса.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вопросительное слово ставится в начале, чтобы слушатель быстро нашёл нужную информацию. Такой порядок делает вопрос коротким, ясным и удобным для устного общения в классе.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содержит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особенно важна новая информация, поэтому она становится главным словом предложения. Если ответ построен точно, собеседник сразу понимает, что именно нужно сообщить.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художественной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ритма и 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порядок слов связан не только со смыслом, но и с ритмом. Строка Белеет парус одинокий звучит плавно и торжественно именно благодаря особой расстановке слов.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особого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перестановка слов может создать лирическое, спокойное или торжественное звучание. Она делает текст живым и помогает читателю не просто понять, но и почувствовать изображённое.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 нередко переставляют слова, чтобы речь звучала ярче и запоминалась лучше. Необычный порядок помогает выделить образ, передать настроение и подчеркнуть важную деталь.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построении предложения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предложении лишних подробностей, тем труднее заметить главное слово и удержать смысл без повторного чтения.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не с отдельными словами, а с их расположением: ясность снижается, когда смысловые части оказываются слишком далеко друг от друга.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«Порядок слов в предложении»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предложение понятным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главного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в сообщении уже известно, а что нужно сообщить впервые. Это помогает выстроить предложение от понятного к новому и не перегрузить читателя.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длину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труднее воспринимать, особенно если в них много уточнений. Если мысль разрастается, лучше разделить её на две короткие и ясные части.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подлежащее, сказуемое и важные второстепенные члены. Если между ними слишком большая дистанция или связь кажется слабой, перестройте фразу и сделайте её точнее.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услышать, где возникает естественный акцент и не сбивается ли смысл. Если предложение звучит тяжело, его лучше изменить, чем оставлять сложным.
</a:t>
            </a:r>
            <a:endParaRPr lang="en-US" sz="12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школьных сообщениях и ответах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в устном 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важно сразу назвать главное. Продуманная расстановка слов помогает говорить кратко, не сбиваться и не заставлять слушателя догадываться о смысле.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главного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объявлении, записке или сообщении на доске лучше ставить важную информацию ближе к началу или к концу фразы. Так текст легче заметить и быстрее понять.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записке или коротком сообщении порядок слов помогает передать смысл без лишних пояснений. Фразы Завтра у меня контрольная и У меня завтра контрольная подчёркивают разные слова и звучат по-разному.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 обратный порядок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основных способа построения предложения и увидим, как меняется его звучание и смысловой акцент.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удобен для обычного сообщения, а обратный помогает выделить важное слово. Оба варианта допустимы, если предложение остаётся грамматически верным и понятным.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«Порядок слов в предложении»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предложение из мысли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превратить замысел в ясное и грамотно построенное предложение.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слов: свободный, но не случайный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слова можно переставлять, но делать это нужно осмысленно. Прямой порядок помогает говорить просто и ясно, а обратный выделяет главное и делает речь выразительнее. Точность строится на смысле, интонации и грамотной связи слов.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2026-05-28T06:24:58Z</dcterms:created>
  <dcterms:modified xsi:type="dcterms:W3CDTF">2026-05-28T06:24:58Z</dcterms:modified>
</cp:coreProperties>
</file>