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вкусы и первые вопросы о любимых угощениях.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7. Kate likes cakes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уже знают Hello, I like и I don’t like, а также несколько слов о еде. Теперь добавляется likes для he, she и имён, плюс вопрос Do you like…? — вежливо, коротко и очень по-детски понятно.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начинается урок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Kate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Kate и её любимое угощение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Kate — героиня учебной истории, которая с радостью выбирает сладости. Ей подходят cakes, apples и tea, потому что это знакомые детям слова. На картинке можно показать её с тарелкой угощений и весёлой улыбкой.
</a:t>
            </a:r>
            <a:endParaRPr lang="en-US" sz="1099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фразу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появляется понятный персонаж, фраза Kate likes cakes запоминается быстрее. Улыбка, тарелка и короткая подпись рядом с изображением помогают связать имя, действие и любимую еду без лишних сложностей.
</a:t>
            </a:r>
            <a:endParaRPr lang="en-US" sz="10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4440" y="1022065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74303" y="2433657"/>
            <a:ext cx="220500" cy="252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еды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Cake / cakes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Cake — один торт или один кусочек. Cakes — несколько тортов или кусочков. Это слово сразу напоминает о сладком чаепитии и праздничном столе.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 / apples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 обозначает одно яблоко, а apples — несколько. Слово знакомо детям и легко связывается с реальным предметом, который можно увидеть и назвать.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 — это чай, привычный напиток для дома и школы. Он помогает строить короткие фразы о том, что любят пить или подавать к столу.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Milk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Milk означает молоко. Это простое и полезное слово часто встречается в детских разговорах о завтраке, напитках и любимой еде.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Ice cream и sweet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Ice cream и sweet связаны со сладостями, которые дети узнают сразу. Эти слова делают тему урока яркой, вкусной и очень запоминающейся.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like и форма likes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говорим like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like употребляется с I, you, we и they. Она подходит для рассказа о себе и о группе людей: I like apples, we like tea.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likes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likes используется с he, she и с именами. В примере Kate likes cakes окончание -s показывает, что речь идёт об одном человеке.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подлежащее одно, глагол меняется на likes. Это маленькое правило помогает говорить по-английски правильно и не путаться в коротких фразах о вкусах.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фраза о вкусах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собрать короткое предложение, отрицание и вопрос по одной модели.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о любимой еде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9413" y="1674750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фразах сначала называют человека: Kate, Tom или Mom. Имя сразу подсказывает, кто говорит или о ком идёт речь, и предложение получается ясным и коротким.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39450" y="2798917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вкуса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имени ставят like или likes. Эта маленькая часть показывает отношение к еде и помогает построить простую фразу без длинных объяснений и сложных слов.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39400" y="3935983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называют еду: cakes, apples или tea. Так ученики легко собирают собственные предложения по образцу и быстро читают их вслух без лишнего труда.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предпочтениях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like cakes? — самый важный вопрос урока. Он помогает спросить о вкусе вежливо и коротко, а ответ сразу показывает, нравится ли еда собеседнику.
</a:t>
            </a:r>
            <a:endParaRPr lang="en-US" sz="976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еда нравится, отвечают: Yes, I do. Это очень короткая и удобная реплика, которую легко произнести и запомнить после нескольких повторений.
</a:t>
            </a:r>
            <a:endParaRPr lang="en-US" sz="996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не нравится, говорят: No, I don’t. Такая форма тоже звучит просто и понятно, а заодно учит аккуратно выражать своё мнение.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про одного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спрашивают про Kate, используют Does Kate like cakes? Ответ строится так: Yes, she does. Здесь важно заметить форму does для одного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на картинке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 и кусочек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можно показать целый торт и один кусочек. Так дети сразу видят разницу между cake и cakes и связывают слово с конкретным предметом.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364990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добавляет к сладостям знакомую деталь и делает картинку понятнее. Оно помогает вспомнить слово apple и не перепутать его с другими продуктами.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891015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 предметам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подписи рядом с изображением делают новые слова заметнее. Ребёнок видит картинку, читает слово и запоминает его быстрее, почти как маленький языковой фокус.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коротких реплик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Kate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Kate: I like cakes. Здесь важно чётко произнести like и cakes, чтобы фраза звучала естественно. Короткое предложение легко повторить и быстро запомнить.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Tom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Tom: I like tea. Эта фраза тренирует ту же модель, но с другим словом еды. Ученики видят, что схема остаётся одинаковой, а меняется только предмет.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мамы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Mom: Do you like apples? Вопросительная интонация делает фразу живой и понятной. Такая мини-сцена помогает детям читать по ролям и не скучать.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мини-диалог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вопроса о вкусах к короткому разговору по образцу урока.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51769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61866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50799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закрепить слова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картинки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несколько изображений, а дети выбирают то, которое подходит к слову. Так легче запомнить cake, apple, tea и sweet, потому что слово сразу связывается с понятной картинкой.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пары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соединить слово и рисунок одной линией или найти верную пару. Это простое задание тренирует внимание и помогает быстро увидеть, где употребляется cake, а где apples.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игра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игре Who likes cakes? дети слушают имя и отвечают по образцу. Такой формат мягко повторяет форму likes и делает урок живым, похожим на маленький разговор в классе.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упражнения помогают не только вспомнить слова, но и проверить, кто уже уверенно читает короткие фразы. Повторение проходит легко и без лишнего напряжения.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Торт, который почти занял весь стол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стоит огромный торт, и он выглядит таким большим, что рядом почти не остаётся места для чашки. Kate улыбается и смотрит на угощение с явной радостью. Такая картинка сразу подсказывает фразу Kate likes cakes.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Kate и самый вкусный кусочек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Kate держит маленькую тарелку и выбирает самый красивый кусочек торта. Всё вокруг простое и яркое, поэтому внимание остаётся на сладости и на героине. Весёлая сцена помогает детям легко запомнить знакомую фразу про любимое угощение.
</a:t>
            </a:r>
            <a:endParaRPr lang="en-US" sz="994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история про большой торт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написать cakes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cakes в конце есть буква s, потому что речь идёт не об одном, а о нескольких тортах или кусочках. Это помогает сразу увидеть значение слова.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слышится звук [кеикс], и слово звучит легко и коротко. Если произносить его целиком, становится проще запомнить и написание, и окончание.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738681" y="382647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множественным числом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s показывает не только форму слова, но и идею нескольких предметов. Для детей это удобный знак: если тортов несколько, в слове появляется s.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фразах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9413" y="1674750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форма likes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Kate like cakes часто появляется, когда забывают про одного человека. Правильный вариант — Kate likes cakes, потому что имя требует формы глагола с окончанием -s.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39450" y="2798917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строится иначе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Do Kate like cakes? допущена ошибка в начале вопроса. Верно: Does Kate like cakes? Для третьего лица нужен does, а не do.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39400" y="3935983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лицу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ошибаться, полезно каждый раз спрашивать себя: кто говорит о вкусе? Если это I, you, we или they, используется like. Если he, she или имя, нужен likes.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слов к разговору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урока идёт от знакомства с лексикой к коротким репликам и собственным ответам учеников.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сказать о себе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8975" y="1651474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Люблю сладости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сказать I like cakes, если ему нравятся сладости. Эта короткая фраза звучит просто, а знакомое слово cakes делает её понятной и легко запоминаемой.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66129" y="1655763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Нравятся фрукты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like apples помогает рассказать о любимых фруктах. В ней нет сложной грамматики, поэтому ребёнок быстро начинает говорить о себе без долгих пауз.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11667" y="1657074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люблю молоко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не нравится, можно сказать I don’t like milk. Такая форма учит честно говорить о своих вкусах и использовать уже знакомую структуру в реальном разговоре.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 с угощением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для гостей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праздничном столе стоит чашка чая, рядом лежат яблоки и маленькие cakes. Всё выглядит уютно и по-домашнему, как на детском празднике. Такая сцена помогает увидеть слова урока вместе и сразу вспомнить, о чём можно говорить.
</a:t>
            </a:r>
            <a:endParaRPr lang="en-US" sz="1098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смотрят на стол и без труда узнают знакомые продукты: tea, apples и cakes. Здесь нет лишних предметов, поэтому внимание остаётся на еде. Простая картинка поддерживает тему урока и помогает быстрее назвать любимое угощение.
</a:t>
            </a:r>
            <a:endParaRPr lang="en-US" sz="9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главные фразы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10121" y="1664545"/>
            <a:ext cx="17919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образец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Kate likes cakes показывает, как говорить о вкусе одного человека. Она помогает увидеть форму likes и запомнить, что имя требует именно такой модели.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53048" y="2417968"/>
            <a:ext cx="1786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себе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like apples учит говорить о собственных предпочтениях. Она очень короткая, поэтому ребёнок может легко повторять её вслух и составлять похожие предложения.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466296" y="991693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вкусе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Do you like tea? нужна, чтобы вежливо спросить собеседника о его любимой еде. Это полезный шаблон для простого разговора в классе.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577028" y="3828686"/>
            <a:ext cx="17724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«нет»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No, I don’t нужна, если еда не нравится. Такой ответ учит говорить спокойно и правильно, не путая отрицание с утвердительной формой.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579045" y="2404657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«да»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Yes, I do помогает быстро и уверенно согласиться. Она звучит коротко, но при этом завершает вопрос и показывает, что ребёнок понял собеседника.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запомнился!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ученики умеют говорить о любимой еде, различать like и likes и задавать вопрос Do you like…?. Это маленький, но очень важный шаг к уверенному английскому.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2026-05-31T02:08:25Z</dcterms:created>
  <dcterms:modified xsi:type="dcterms:W3CDTF">2026-05-31T02:08:25Z</dcterms:modified>
</cp:coreProperties>
</file>