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так с нами: проблемы в школьном классе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сложнее, чем кажется: за сбоем обычно стоит несколько причин.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класса: где ломается система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 — это не только уроки. Здесь важны правила, роли, доверие и справедливость. Если система даёт сбой, это видно по поведению, вовлечённости и конфликтам.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проблем класса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быстро понять, в какой зоне возник сбой и что стоит проверять первым.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 классе удобно искать по зонам: учёба, дисциплина, отношения, участие и безопасность.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признаков школьного класса из учебной практики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вовлечённость: что видно первым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уроке почти никто не отвечает, задания забываются, а внимание быстро рассеивается, это первый сигнал, что включённость класса ослабевает.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могут быть усталость, страх ошибиться, слишком трудное задание или неясная цель урока. Поведение здесь часто говорит о перегрузке, а не о нежелании учиться.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бывает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участие падает, снижается не только активность, но и результат: оценки становятся слабее, интерес к предмету исчезает, а работа идёт всё медленнее.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заканчивается
</a:t>
            </a:r>
            <a:endParaRPr lang="en-US" sz="14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вовлечённость: почему так происходит
</a:t>
            </a:r>
            <a:endParaRPr lang="en-US" sz="2777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6750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быстрее выключаются из работы, если не понимают, зачем тема нужна, или видят только длинную и однообразную задачу без коротких промежуточных шагов.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0221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понятной пользы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329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просты, а вклад каждого заметен, ученикам легче начать и продолжать. Для них важны ясные шаги, быстрая обратная связь и ощущение личного результата.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364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видимый результат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3798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задания нет выбора, класса хватает ненадолго: одни ждут, пока их вызовут, другие делают минимум. Вовлечённость растёт, когда можно влиять на способ работы.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833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выбора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границы: как выглядит сбой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дисциплины заметен по разговорам во время объяснения, опозданиям, перебиваниям и шуткам не к месту. Внешне это выглядит как шум, а на деле — как потеря рамок.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причина в том, что правила не проговорены, меняются от урока к уроку или кажутся случайными. Тогда ученики начинают проверять, где граница проходит на самом деле.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случается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границы расплываются, урок теряет темп, растёт напряжение и учителю приходится снова и снова возвращать внимание класса к одному и тому же.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дальше
</a:t>
            </a:r>
            <a:endParaRPr lang="en-US" sz="14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 границы: что помогает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6750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лучше, когда оно одно и понятно всем. Если его объясняют спокойно и без резких изменений, класс быстрее принимает его как норму.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0221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 сюрпризов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329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тон помогает сохранять рамки без лишнего напряжения. Если к ученикам относятся ровно и предсказуемо, им легче соблюдать договорённости.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364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задаёт порядок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3798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понимать не только «что нельзя», но и «зачем это нужно». Когда смысл ясен, меньше желания спорить и проверять границы на прочность.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833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Объяснять смысл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и конфликты: тревожные сигналы
</a:t>
            </a:r>
            <a:endParaRPr lang="en-US" sz="2854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052650" y="167063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Подколы, смешки над ошибками и исключение из компании могут выглядеть как мелочь, но именно так часто начинается напряжение между учениками.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052650" y="124500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сигналы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2052650" y="2810960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обиды, конкуренция за статус и разговоры переносятся в чат, конфликт становится заметнее и труднее остановить. Негатив быстро распространяется на весь класс.
</a:t>
            </a:r>
            <a:endParaRPr lang="en-US" sz="1217" dirty="0"/>
          </a:p>
        </p:txBody>
      </p:sp>
      <p:sp>
        <p:nvSpPr>
          <p:cNvPr id="11" name="Text 5"/>
          <p:cNvSpPr txBox="1"/>
          <p:nvPr/>
        </p:nvSpPr>
        <p:spPr>
          <a:xfrm>
            <a:off x="2052650" y="2385326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конфликт растёт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2052650" y="3951285"/>
            <a:ext cx="64683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свидетели молчат, а напряжение повторяется, доверие в классе падает. Ученики становятся осторожнее, реже обращаются друг к другу за помощью.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2052650" y="3525651"/>
            <a:ext cx="64683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классе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и конфликты: как распознать повторяемость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5035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случайная шутка ещё не делает ситуацию опасной. Но если насмешка повторяется изо дня в день, она перестаёт быть шуткой и становится нормой.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967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повторение
</a:t>
            </a:r>
            <a:endParaRPr lang="en-US" sz="1399" dirty="0"/>
          </a:p>
        </p:txBody>
      </p:sp>
      <p:sp>
        <p:nvSpPr>
          <p:cNvPr id="12" name="Text 4"/>
          <p:cNvSpPr txBox="1"/>
          <p:nvPr/>
        </p:nvSpPr>
        <p:spPr>
          <a:xfrm>
            <a:off x="3401325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 не только сам поступок, но и его частоту: как часто это происходит, с кем именно и в каких ситуациях появляется снова.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80651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эпизоды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52300" y="2667225"/>
            <a:ext cx="2336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свидетелей многое показывает. Если класс смеётся или молчит, агрессор получает поддержку, а у пострадавшего исчезает чувство защиты.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31626" y="1775872"/>
            <a:ext cx="21786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реакцию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и справедливость: кто работает и как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наблюдения за групповой работой в классе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неравномерное участие быстро влияет и на оценку, и на настроение в группе.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разрыв в участии, тем выше риск раздражения, пассивности и споров о справедливости.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роли и критерии снижают пассивность: когда у каждого есть задача, класс быстрее замечает, кто помогает, а кто просто присоединяется.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признака делают вклад видимым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329414"/>
            <a:ext cx="8426700" cy="24440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уважение: когда становится небезопасно
</a:t>
            </a:r>
            <a:endParaRPr lang="en-US" sz="2309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8950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Небезопасная атмосфера начинается с мелочей: смешков, грубых переписок и толчков в коридоре. Когда такие действия остаются без реакции, границы быстро размываются.
</a:t>
            </a:r>
            <a:endParaRPr lang="en-US" sz="1074" dirty="0"/>
          </a:p>
        </p:txBody>
      </p:sp>
      <p:sp>
        <p:nvSpPr>
          <p:cNvPr id="11" name="Text 3"/>
          <p:cNvSpPr txBox="1"/>
          <p:nvPr/>
        </p:nvSpPr>
        <p:spPr>
          <a:xfrm>
            <a:off x="448955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сигналы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7404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заметны сразу: ученик избегает уроков, боится отвечать и хуже включается в работу. Постепенно страдает не только комфорт, но и учебный результат.
</a:t>
            </a:r>
            <a:endParaRPr lang="en-US" sz="1074" dirty="0"/>
          </a:p>
        </p:txBody>
      </p:sp>
      <p:sp>
        <p:nvSpPr>
          <p:cNvPr id="13" name="Text 5"/>
          <p:cNvSpPr txBox="1"/>
          <p:nvPr/>
        </p:nvSpPr>
        <p:spPr>
          <a:xfrm>
            <a:off x="6157409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дальше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03177" y="1423379"/>
            <a:ext cx="25479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опасно, когда свидетели молчат. Тогда давление выглядит «нормальным», а жертва остаётся один на один с ситуацией и всё меньше верит взрослым.
</a:t>
            </a:r>
            <a:endParaRPr lang="en-US" sz="1074" dirty="0"/>
          </a:p>
        </p:txBody>
      </p:sp>
      <p:sp>
        <p:nvSpPr>
          <p:cNvPr id="15" name="Text 7"/>
          <p:cNvSpPr txBox="1"/>
          <p:nvPr/>
        </p:nvSpPr>
        <p:spPr>
          <a:xfrm>
            <a:off x="3303182" y="1126546"/>
            <a:ext cx="2547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свидетелей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уважение: почему это основа
</a:t>
            </a:r>
            <a:endParaRPr lang="en-US" sz="2909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6750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среда позволяет задавать вопросы и ошибаться без страха быть высмеянным. Именно это создаёт готовность думать, пробовать и участвовать в разговоре.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0221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Можно не бояться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329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уважение исчезает, класс теряет не только спокойствие, но и способность работать вместе. Сотрудничество держится на ощущении, что каждого слышат и не унижают.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2364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Можно работать вместе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379844" y="3236639"/>
            <a:ext cx="23706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делает помощь нормальной частью урока: ученик спрашивает, если не понял, а не скрывает трудность. Так снижается напряжение и растёт доверие к классу.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83315" y="2583739"/>
            <a:ext cx="2370600" cy="5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Можно просить помощь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одного сбоя к общей проблеме
</a:t>
            </a:r>
            <a:endParaRPr lang="en-US" sz="275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наблюдений: один сбой быстро затрагивает несколько уровней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83401"/>
            <a:ext cx="4843800" cy="1317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способ диагностики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уроками, мини-опросы, анонимные заметки
</a:t>
            </a:r>
            <a:endParaRPr lang="en-US" sz="1349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помогают не гадать, а проверять ситуацию по фактам и повторяемости.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симптом повторяется в разных условиях, это уже не случайность, а устойчивая школьная проблема.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383401"/>
            <a:ext cx="4843800" cy="13177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Чек-лист: что фиксировать в 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помогает записывать не только сам эпизод, но и его контекст. Это делает выводы точнее и уменьшает риск ошибочной оценки.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 показывают, что именно запускает эпизод, кто участвует и как реагируют взрослые и свидетели.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классом и фиксация эпизодов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Мини-кейсы из школьной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960850" y="14962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групповой работе двое действительно тянут задачу, а остальные молчат. Это не просто «леность», а признак неясных ролей и привычки прятаться за активными одноклассниками.
</a:t>
            </a:r>
            <a:endParaRPr lang="en-US" sz="1154" dirty="0"/>
          </a:p>
        </p:txBody>
      </p:sp>
      <p:sp>
        <p:nvSpPr>
          <p:cNvPr id="10" name="Text 3"/>
          <p:cNvSpPr txBox="1"/>
          <p:nvPr/>
        </p:nvSpPr>
        <p:spPr>
          <a:xfrm>
            <a:off x="3960842" y="10705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Группа без ролей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0850" y="276957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одна и та же шутка повторяется каждый день, пока человек не перестаёт отвечать. Здесь важны не слова сами по себе, а их постоянство.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60842" y="234394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Шутка, которая давит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960850" y="4042924"/>
            <a:ext cx="45627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шумит именно тогда, когда объяснение длинное и без пауз. Значит, проблема не только в дисциплине, но и в способе подачи материала.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960842" y="3617297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Шум на длинном объяснении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шага, которые можно начать сейчас
</a:t>
            </a:r>
            <a:endParaRPr lang="en-US" sz="2754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на неделю: договорённости, распределение ролей и понятный путь обращения за помощью.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общая диагностика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класс перестаёт спорить с туманом и начинает смотреть на факты. Это помогает отделить единичный случай от повторяющейся проблемы и не делать поспешных выводов.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 хаоса к фактам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проще договориться о следующих шагах: что меняет учитель, что делает класс и где нужна помощь взрослых. Решения становятся понятными и выполнимыми.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 причин к действиям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становятся видны настоящие причины: перегрузка, неясные правила, страх ошибки или конфликты между учениками. Тогда меры подбирают точнее, а не «наугад».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 симптомов к причинам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появляется не только меньше конфликтов, но и больше участия. Класс начинает видеть, что трудности можно обсуждать и исправлять вместе.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8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От напряжения к сотрудничеству
</a:t>
            </a:r>
            <a:endParaRPr lang="en-US" sz="15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проблемы можно увидеть и изменить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 классе не возникают из ниоткуда: их обычно видно по повторяющимся сигналам. Если замечать их вовремя, обсуждать спокойно и проверять причины, класс действительно можно изменить.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2026-07-25T18:24:04Z</dcterms:created>
  <dcterms:modified xsi:type="dcterms:W3CDTF">2026-07-25T18:24:04Z</dcterms:modified>
</cp:coreProperties>
</file>