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 природы правильной организации управления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показывает, как управлять без единого центра: распределяем роли, задаём обратную связь и согласуем действия.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удаётся управлять так эффективно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 информатике встречается в операционных системах, сетях, роботах, базах данных и ИИ. Природа наглядно демонстрирует, как сложное поведение рождается из простых правил, локальных решений и обмена сигналами, что особенно важно для изучения управления.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природных систем и их связь с информационными моделями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функций: разные элементы берут на себя разные задачи, а не вся работа сваливается на один узел. Это близко к распределённым вычислениям и модульной архитектуре программ.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обработка информации: решения принимаются на основе данных «рядом», без постоянной пересылки всего целиком. В информатике это соотносится с протоколами обмена и сетевыми механизмами.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обратная связь: система постоянно сверяет текущее состояние с ожидаемым. В программных комплексах это отражается в циклах измерение—коррекция и настройке параметров по результатам работы.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ресурсов: природа избегает лишних затрат и снижает «шум» в принятии решений. Поэтому устойчивые системы переживают сбои частей и быстро перестраивают связи, опираясь на распределённость.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моделей координации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«носителях» сигналов логика похожа: сначала обмен информацией, затем реакция, после чего удачный вариант усиливается и поведение корректируется.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средстве передачи показывают гибкость природного управления: система выбирает формат сигналов под среду, но сохраняет общие алгоритмические шаги.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 школьных курсов по биологии и информатике (конкретные доли в диаграмме не измерялись).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как модель распределенного управления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«сам себя выбирает»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не имеет диспетчера: движение формируется локальными решениями многих особей. Феромонный след усиливает те пути, которые приводят к пище, а неэффективные маршруты постепенно «выгорают», потому что по ним сигнал слабее.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множества простых агентов — к общей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поведение возникает из простых правил: двигаться, взаимодействовать с следом и реагировать на находки. Интуитивно это похоже на алгоритмы поиска пути: каждый агент пробует, а система в целом сходится к наиболее удачному варианту.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улей: коллективное принятие решений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Разведчицы оценивают подходящие места и сообщают о них другим через «танец», передавая информацию о качестве варианта. Так качество сигнала влияет на то, какое направление выберет сообщество.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 задаётся приказом сверху: улей формирует выбор через конкуренцию сигналов. Чем убедительнее данные о варианте, тем сильнее он «набирает голоса» в общей картине.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информатики это похоже на сравнение альтернатив по нескольким критериям: собираются данные из разных источников, после чего решение принимается только при накоплении достаточных подтверждений.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природная система превращает сигналы в решение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Цикл: сигнал → локальная информация → сравнение альтернатив → усиление → проверка в условиях среды → корректировка правил
</a:t>
            </a:r>
            <a:endParaRPr lang="en-US" sz="9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как основа устойчивости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управлении и информатике роль аналога выполняют контрольные метрики и журналы событий: они помогают быстро заметить, что система ушла от ожидаемого режима работы.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температура, давление и уровень сахара стабилизируются отрицательной обратной связью: отклонение запускает корректирующее воздействие, чтобы вернуть показатель в безопасный диапазон.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обнаружение ошибок и выявление аномалий предотвращают накопление сбоев. Чем быстрее проблема распознана, тем меньше последствия для всей системы и проектов.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корректирующие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сигнала тревоги система выполняет корректировки как можно раньше. Короткий цикл измерение—действие—проверка снижает риск «раскачки» и повышает надёжность решений.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96485"/>
            <a:ext cx="3856200" cy="2058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механизмы и их информационные аналоги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в сложной системе управление держится на сигналах, правилах обработки и быстром отклике.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биологические примеры переводятся в универсальную модель: сигнал задаёт направление, правила обработки превращают данные в решение, а отклик закрепляет результат.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описания механизмов из учебных материалов по биологии и основам информатики (без измеримых долей).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птиц и синхронизация без центра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меняют направление, опираясь прежде всего на ближайших соседей, и при этом сохраняют согласованное движение всей стаи. Такая синхронизация снижает сопротивление воздуха и уменьшает вероятность «развала» строя.
</a:t>
            </a:r>
            <a:endParaRPr lang="en-US" sz="1165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это сопоставимо с сетевой синхронизацией: множество узлов действует по общим правилам обмена данными без постоянного ручного управления. Центрального диспетчера нет, но поведение согласуется за счёт локальных сигналов.
</a:t>
            </a:r>
            <a:endParaRPr lang="en-US" sz="11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природных систем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резервирование повышают шанс пережить «редкие» по природе сбои: засуху, истощение и резкие изменения условий, когда один фактор уже не держит систему.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веса показывают приоритет: устойчивость чаще выигрывается за счет широкой палитры вариантов и запасных путей, а не только за счет быстроты.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диаграмма по описательным принципам (без статистического ряда), обновлено: 2026-05-12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как источник устойчивости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сосуществуют разные виды растений, возрастные группы и типы связей с почвой и насекомыми. Если один компонент ослабевает, остальные обеспечивают частичную компенсацию и сохраняют функции экосистемы.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управлении разнообразие означает неодинаковые компетенции: разные роли, стили мышления и разные способы оценивать риски. Это снижает вероятность «слепых зон», особенно когда ситуация развивается нетипично и быстро.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командной работы важно не просто много людей, а множество полезных перспектив. Тогда решения чаще проходят «проверку на прочность» за счет альтернативных подходов и критического обсуждения гипотез.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базовых правил помогают системе приходить к порядку без единого диспетчера.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обобщение школьных моделей самоорганизации: четыре типа правил (сближение, избегание конфликтов, реакция на сильный сигнал, адаптация к изменениям).
</a:t>
            </a:r>
            <a:endParaRPr lang="en-US" sz="615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моделях самоорганизации достаточно малого числа простых инструкций, чтобы локальные взаимодействия сложились в согласованное поведение, устойчивое к изменениям среды и частичным сбоям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46740"/>
            <a:ext cx="3856200" cy="19337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управления в сравнении с природными системами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жесткость и «ручное управление» часто ухудшают адаптацию: вместо устойчивого цикла обратной связи появляются задержки, ошибки копятся быстрее и растет уязвимость.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подчеркивает: устойчивость формируется не увеличением давления на систему, а сменой подхода на децентрализацию, обратную связь, разнообразие и резервы.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сравнительных принципов управления и наблюдаемой логики самоорганизации в природе (без привязки к измерениям).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сети и обмен ресурсами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корнями: как микориза перераспределяет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сети связывают растения и помогают переносить воду и минеральные вещества. Когда один участок испытывает дефицит, сеть перераспределяет поддержку, временно выравнивая нагрузку. Так появляется ощущение «общего питания» вместо изолированной работы каждого растения.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сильных — слабым: обмен как механизм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сильные участки могут временно помогать более уязвимым. Это похоже на режим взаимопомощи: ресурс не «исчезает», а перемещается там, где он нужнее. В результате экосистема переносит стрессовые периоды более устойчиво.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сети природы к сети идей: передача опыта внутри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команды тоже выигрывают, когда знания циркулируют как сеть. Наставничество, обмен решениями и повторное использование удачных практик снижают потери при неудачах и отказах отдельных участников. Общий «банк знаний» становится командным ресурсом.
</a:t>
            </a:r>
            <a:endParaRPr lang="en-US" sz="10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управления через обратную связь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обычно происходит, когда команда регулярно измеряет результат, быстро вносит изменения и затем повторно проверяет эффект, не оставляя отклонения «на потом».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«до» и «после» показывает: короткий цикл измерение—действие—проверка уменьшает разброс и снижает вероятность накопления системных ошибок.
</a:t>
            </a:r>
            <a:endParaRPr lang="en-US" sz="103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для учебного объяснения принципа обратной связи (качественные значения), обновлено: 2026-05-12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перенести в школьные и проектные команды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Назначайте роли под реальные задачи: исследователь, разработчик, редактор, проверяющий. Так ответственность становится прозрачной, а работа не превращается в «общий фон» без конкретных вкладов.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циклы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небольшие итерации с критериями «готово/не готово». Частая проверка помогает находить ошибки раньше, когда их еще легко исправить, и снижает риск поздних переделок.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Развивайте практику «подстраховки»: кто-то завершает свое, но готов помочь соседу по запросу. Это уменьшает конфликты из‑за задержек и поддерживает темп команды.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критерии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Договаривайтесь о том, что именно считается результатом: формат, содержание, качество доказательств и требования к оформлению. Тогда решения принимаются по фактам, а не по впечатлениям.
</a:t>
            </a:r>
            <a:endParaRPr lang="en-US" sz="8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подход к управлению учебным проектом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как аналог природной адаптации: направление сохраняется, но способы действия меняются по новой информации.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биологических аналогий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нельзя копировать буквально: в человеческой организации действуют правила, ответственность, этика и фиксированные сроки. Поэтому «как у природы» подходит лишь как принцип, а не готовый рецепт.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применении аналогий важно проверять последствия: как меняются скорость решений, качество контроля и устойчивость к ошибкам. Без такой настройки биомиметика превращается в красивые, но неработающие сравнения.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модели ценны именно источником идей: децентрализация, обратная связь, резервирование и разнообразие. Однако любой перенос требует настройки под цели проекта, распределение ролей и реальные возможности участников.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управление становится сильнее, когда оно «живое»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управление опирается на распределение ответственности, быструю обратную связь, разнообразие и резервирование. Природа показывает надежность без жесткого центра, а информатика связывает это с алгоритмами, сетями и гибкой проектной работой.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2026-05-12T15:03:46Z</dcterms:created>
  <dcterms:modified xsi:type="dcterms:W3CDTF">2026-05-12T15:03:46Z</dcterms:modified>
</cp:coreProperties>
</file>