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— большая карта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голубой дом: суша, вода и удивительные миры.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помогают читать карту Земли, находить страны и города, понимать погоду и природу. Без них трудно представить, почему где-то жарко, а где-то царит холод и снег.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участок суши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это очень крупная часть суши, со всех сторон окружённая водой. На нём могут быть горы, равнины, пустыни, леса, реки и озёра.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шесть материков: Евразия, Африка, Северная Америка, Южная Америка, Антарктида и Австралия. У каждого из них свой размер, свой климат и свои особенности.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материках природа выглядит по-разному: где-то много снега, где-то жарко и сухо, а где-то растут густые леса. Это делает нашу планету очень интересной.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материке живут разные животные и растения. Одни любят холод, другие — тепло, а третьи умеют жить почти в любых условиях. Природа любит разнообразие.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материк: на нём живут больше людей, чем на любом другом, и встречаются и ледяные, и почти жаркие места.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1/3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суши Земли занимает Евразия.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 материках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жарких мест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обе стороны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по обе стороны экватора, поэтому здесь много тёплых и жарких районов. Во многих местах солнце словно работает без выходных.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находится пустыня Сахара, а ещё просторные саванны. Здесь растут редкие деревья и травы, которым хватает тепла и солнца.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есть и влажные тропические леса, где очень много растений и животных. Там природа особенно пышная, зелёная и шумная, как большой живой оркестр.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львами, слонами, жирафами и другими животными. Многие из них стали символами материка и часто встречаются в книгах и на картинках.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лежит в Северном и Западном полушариях. Это большой материк, на котором есть и холодные северные земли, и более тёплые южные области.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тянутся Кордильеры, а рядом находятся Великие озёра. Такие места делают природу материка очень разнообразной и красивой, как будто карта собрана из разных кусочков.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находятся Канада, США и Мексика. Каждая из этих стран очень большая и имеет свои города, природные зоны и особенности.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леса, тундра и пустыни. Поэтому животным и растениям приходится приспосабливаться к разной погоде: от сильного холода до тёплого солнца.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 очень холодного на севере до тёплого на юге. Из-за этого на материке живут разные растения и животные, которым нужны свои условия.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части материка. Это длинная горная цепь, которая влияет на погоду и образует высокие, очень впечатляющие ландшафты.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— одна из самых известных рек мира. Она несёт огромные объёмы воды и помогает поддерживать жизнь в окружающих влажных лесах.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 самый большой влажный лес на Земле. В нём много деревьев, лиан и животных, а воздух часто тёплый и очень влажный.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необычные животные и растения, которых не встретишь в других местах. Во многих странах Южной Америки почти круглый год тепло.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Покрыта льдом
</a:t>
            </a:r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Антарктида покрыта льдом и снегом. Это делает её самым холодным материком на Земле, где природа выглядит особенно сурово и величественно.
</a:t>
            </a:r>
            <a:endParaRPr lang="en-US" sz="2477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живут пингвины, тюлени и морские птицы. Они хорошо приспособились к холоду и умеют жить рядом с ледяными водами.
</a:t>
            </a:r>
            <a:endParaRPr lang="en-US" sz="2658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постоянных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жителей здесь нет, потому что условия слишком тяжёлые. Летом на материке работают учёные, которые изучают лёд, погоду и природу.
</a:t>
            </a:r>
            <a:endParaRPr lang="en-US" sz="2570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льда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на материке хранится в виде льда. Поэтому Антарктида очень важна для нашей планеты и её природного равновесия.
</a:t>
            </a:r>
            <a:endParaRPr lang="en-US" sz="2658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ледяной материк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материк-остров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 на Земле. Она кажется аккуратной сушей, которая словно решила поплавать среди океанов.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Материк-остров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со всех сторон Австралия окружена океанами, поэтому её называют материком-островом. Это необычное соседство делает её положение особенным.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кенгуру, коалы и вомбаты. Эти животные хорошо знакомы детям по книгам, мультфильмам и забавным фотографиям.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пустыни, зелёные побережья и леса. Такая смесь природных зон делает Австралию очень разнообразной и неожиданной.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Австралии климат сильно отличается. Где-то жарко и сухо, а где-то прохладнее и влажнее, поэтому природа меняется от места к месту.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океан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солёная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это огромная часть Мирового океана с солёной водой. Он занимает большую часть поверхности Земли и кажется бескрайним.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живут рыбы, киты, дельфины, медузы и множество других морских животных. Для них это настоящий подводный дом.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океаны соединяются между собой, поэтому вода на Земле образует одну большую систему. Это как огромный водный мир без границ.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влияют на климат, погоду и жизнь людей. Без них наша планета была бы совсем другой — и гораздо менее интересной.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огромная площадь помогает переносить тепло и влияет на климат многих стран и островов.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занимает Тихий океан, и это делает его самым большим океаном Земли.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тремя частями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лежит между Америкой, Европой и Африкой. Поэтому через него проходят важные морские пути, по которым корабли перевозят грузы и путешественников.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уступает по размеру только Тихому океану. Атлантика очень длинная, и на её просторах есть и открытые воды, и множество морей у берегов.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движутся течения, как большие подводные реки. Они переносят тепло и холод, поэтому могут менять погоду на суше и условия для морских животных.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морской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Атлантическом океане живут рыбы, киты, дельфины и морские птицы. Разные температуры воды помогают существовать самым разным видам — от тёплых до холодолюбивых.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тёплых вод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часто называют самым тёплым океаном Земли. Его воды омывают берега Африки, Азии и Австралии, а на поверхности нередко поднимаются высокие волны. Здесь особенно заметно, как океан влияет на погоду соседних стран.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подводный мир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океане встречаются тропические острова, коралловые рифы и яркие морские обитатели. Под водой можно увидеть рыб самых разных цветов, а над водой — чайки и другие морские птицы. Всё это делает океан очень живым и красивым.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Индийскому океану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25260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05373" y="6509875"/>
            <a:ext cx="5952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Северном Ледовитом океане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большую часть года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океан большую часть года покрыт льдом. Из-за низких температур вода замерзает, а морская поверхность выглядит как огромная белая ледяная карта.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белые медведи, моржи и тюлени. Они приспособились к холоду: у них густой мех, толстый слой жира и умение долго плавать в ледяной воде.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двух материков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омывает берега Евразии и Северной Америки. Он соединён с морями этих материков и играет важную роль в жизни северных районов.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хранитель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холодные воды помогают сохранять особую северную природу. Океан влияет на морской климат, а ещё служит домом для многих животных, которым не нужен тёплый берег.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Южный океан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Окружает Антарктиду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 образует кольцо вокруг Антарктиды. Его воды соединяются с холодными морями у Южного полюса и создают особую природную зону.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 у льда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киты, тюлени и морские птицы. Они находят пищу в холодных водах и используют океан как часть своего большого южного пути.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океаном часто дуют сильные ветры, а вода остаётся очень холодной. Такие условия помогают сохранять антарктический лёд и влияют на жизнь морских животных.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суша и вода влияют на погоду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 материках быстро становится горячей на солнце и так же быстро остывает вечером. Поэтому в глубине материков погода обычно меняется сильнее, чем у моря.
</a:t>
            </a:r>
            <a:endParaRPr lang="en-US" sz="2321" dirty="0"/>
          </a:p>
        </p:txBody>
      </p:sp>
      <p:sp>
        <p:nvSpPr>
          <p:cNvPr id="9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 можно сравнить с медленными подводными дорогами. Они переносят тёплую и холодную воду, помогая менять температуру воздуха у берегов.
</a:t>
            </a:r>
            <a:endParaRPr lang="en-US" sz="2412" dirty="0"/>
          </a:p>
        </p:txBody>
      </p:sp>
      <p:sp>
        <p:nvSpPr>
          <p:cNvPr id="10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смягчает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 остывает медленнее суши. Из-за этого возле океанов лето часто не такое жаркое, а зима — не такая суровая.
</a:t>
            </a:r>
            <a:endParaRPr lang="en-US" sz="2617" dirty="0"/>
          </a:p>
        </p:txBody>
      </p:sp>
      <p:sp>
        <p:nvSpPr>
          <p:cNvPr id="11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пути ветра стоят горы, облакам труднее пройти дальше. Тогда на одной стороне может идти дождь, а на другой бывает суше и теплее.
</a:t>
            </a:r>
            <a:endParaRPr lang="en-US" sz="2617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людям удобно жить и работать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реки
</a:t>
            </a:r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строят города рядом с реками. Там удобно брать воду, выращивать растения и перевозить товары. Река может стать для города настоящей дорогой, только не по асфальту, а по воде.
</a:t>
            </a:r>
            <a:endParaRPr lang="en-US" sz="185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 корабли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морей и океанов появляются порты, где стоят корабли и работают краны. Отсюда грузы отправляются в другие страны, а люди могут путешествовать по воде и знакомиться с разными берегами.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 на материках
</a:t>
            </a:r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люди выращивают хлеб, овощи и фрукты. Для этого подходят разные природные условия: где-то нужны тёплые равнины, а где-то — влажные долины. Так материки кормят миллионы людей.
</a:t>
            </a:r>
            <a:endParaRPr lang="en-US" sz="19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сушу и воду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картам и глобусу видно, что суша и вода показываются по-разному: это помогает быстро отличать материки от океанов и находить их на карте.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для запоминания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великан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материк Земли. На нём поместились и Европа, и Азия, а ещё множество стран, гор, равнин и рек, словно целая планета в одной части света.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материк меньше остальных и почти со всех сторон окружён океанами. Поэтому его часто называют материком-островом — как будто он плывёт по воде.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морозный рекордсмен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холодный материк на Земле. Почти весь он покрыт льдом, а постоянных жителей там нет, только учёные и обитатели холодных морей.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у 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по обе стороны экватора. Поэтому на её карте можно увидеть и северную, и южную половины, а погода во многих местах остаётся тёплой почти весь год.
</a:t>
            </a:r>
            <a:endParaRPr lang="en-US" sz="2385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океаны соединены между собой, как части большой водной сети. Вода в них не стоит на месте, а постоянно движется, меняя климат и условия жизни на Земле.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суши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помогают нам читать карту Земли, как интересную книгу. Если знать их названия и расположение, легче понимать погоду, природу и путешествия по нашей планете.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2026-05-25T21:28:24Z</dcterms:created>
  <dcterms:modified xsi:type="dcterms:W3CDTF">2026-05-25T21:28:24Z</dcterms:modified>
</cp:coreProperties>
</file>