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Progressive: две формы настоящего времени в 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настоящих времени: что, когда и как употреблять
</a:t>
            </a:r>
            <a:endParaRPr lang="en-US" sz="385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различает не только время, но и смысл действия. Present Simple говорит о привычках, фактах и расписании, а Present Progressive — о действии сейчас, временной ситуации и ближайшем плане.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английском два настоящих времени
</a:t>
            </a:r>
            <a:endParaRPr lang="en-US" sz="301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значение и основные случаи употребления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повторяемость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то, что происходит регулярно: распорядок дня, школьные занятия, привычные действия. Именно эта форма чаще всего встречается, когда речь идет о том, что человек делает обычно.
</a:t>
            </a:r>
            <a:endParaRPr lang="en-US" sz="1364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для общеизвестных фактов и общих истин, которые не зависят от момента речи. Она помогает сообщать информацию спокойно и точно, без указания на процесс в данный момент.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используется для фиксированного расписания, особенно когда событие уже запланировано и повторяется по времени. Так часто говорят о начале уроков, отправлении автобуса и других стабильных событиях.
</a:t>
            </a:r>
            <a:endParaRPr lang="en-US" sz="1287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форме часто относятся слова always, usually, often, sometimes, every day, on Mondays и at weekends. Они подсказывают, что действие повторяется, а не происходит прямо сейчас.
</a:t>
            </a:r>
            <a:endParaRPr lang="en-US" sz="1473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девятиклассников особенно важно отличать факт или привычку от действия в момент речи. Если событие не связано с «сейчас», чаще всего нужен именно Present Simple.
</a:t>
            </a:r>
            <a:endParaRPr lang="en-US" sz="1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Present Simple и Present Progressive
</a:t>
            </a:r>
            <a:endParaRPr lang="en-US" sz="30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строятся утвердительные, отрицательные и вопросительные формы двух времен.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ключевую роль играют do/does и окончание -s, а в Present Progressive обязательно используется to be и форма на -ing.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Present Simple и Present Progressive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школьной и повседневной жизни
</a:t>
            </a:r>
            <a:endParaRPr lang="en-US" sz="2681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описывает привычный старт дня: когда ученик встает, собирается в школу и выходит из дома. Такие предложения передают повторяющийся порядок действий.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подходит для регулярных занятий, которые происходят по определенным дням. С ее помощью легко рассказать о секциях, тренировках и других повторяющихся делах после школы.
</a:t>
            </a:r>
            <a:endParaRPr lang="en-US" sz="1605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удобно использовать для школьного расписания и постоянных событий. Он помогает сказать, когда начинается урок, в какой день проходит предмет и как устроен учебный график.
</a:t>
            </a:r>
            <a:endParaRPr lang="en-US" sz="1702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не один раз, а постоянно или часто, Present Simple звучит естественно. Он хорошо подходит для описания того, что человек делает каждую неделю или каждый день.
</a:t>
            </a:r>
            <a:endParaRPr lang="en-US" sz="1791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Present Simple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основной порядок построения предложений в Present Simple.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двух настоящих времен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помогают быстрее выбрать нужную форму, особенно в тестах и коротких диалогах.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часто сразу указывают на нужное время: для повторяемости — Present Simple, для текущего процесса — Present Progressive.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слова, приведенные в тематическом материале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Progressive: значение и основные ситуации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 показывает действие, которое происходит в момент речи. Эта форма помогает описать то, что человек делает прямо сейчас, без ожидания завершения процесса.
</a:t>
            </a:r>
            <a:endParaRPr lang="en-US" sz="1571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также подходит для случаев, которые не являются постоянными. Она показывает временное состояние, связанное с конкретным периодом, например с этой неделей или этим днем.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 часто используется, когда событие уже запланировано и должно произойти скоро. Так говорят о договоренностях и встречах, которые близки по времени.
</a:t>
            </a:r>
            <a:endParaRPr lang="en-US" sz="165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«сейчас»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эта форма связана не только с моментом речи. Она также передает ограниченность по времени, поэтому помогает точнее описывать ситуацию в целом.
</a:t>
            </a:r>
            <a:endParaRPr lang="en-US" sz="17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 как снимок происходящего момента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Незавершенное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 показывает процесс в развитии, словно кадр из фильма. Событие еще не завершено, и внимание сосредоточено именно на его течении в данный момент.
</a:t>
            </a:r>
            <a:endParaRPr lang="en-US" sz="1693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now, at the moment и right now часто указывают на эту форму. Они подчеркивают, что действие происходит именно сейчас, а не обычно или регулярно.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 происходящем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удобна в комментариях к тому, что видно вокруг. Она помогает описывать действия людей, которые можно наблюдать прямо в этот момент.
</a:t>
            </a:r>
            <a:endParaRPr lang="en-US" sz="180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и listen тоже часто сигнализируют о Present Progressive. Они привлекают внимание к событию, которое развивается на глазах у говорящего и слушающего.
</a:t>
            </a:r>
            <a:endParaRPr lang="en-US" sz="17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Present Progressive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основу формы: to be + глагол с окончанием -ing.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Simple и Present Progressive
</a:t>
            </a:r>
            <a:endParaRPr lang="en-US" sz="2822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значение, форма, сигнальные слова и примеры двух настоящих времён. Главный ориентир — смысл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повторяется или выражает факт, выбирают Present Simple; если оно происходит сейчас или временно, нужен Present Progressive.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Present Simple и Present Progressive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меняют значение в разных временах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обозначают состояние и обычно стоят в Present Simple, но в особом контексте могут передавать процесс или временное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глаголы не всегда ведут себя одинаково: значение слова и ситуация подсказывают, нужна ли форма Simple или Progressive.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примеры употребления глаголов состояния и действия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грамматических ошибки чаще всего встречаются в этих формах.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девятиклассники путают окончание -s, вспомогательные глаголы и форму -ing, поэтому одна и та же мысль записывается с ошибкой в построении.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типичным ошибкам учащихся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вопросы в Present Simple и Present Progressive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Present Simple строятся с do/does перед подлежащим: Do you like music? Does he walk to school? Смысловой глагол остаётся в начальной форме.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Progressive: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Progressive порядок слов меняется вокруг am/is/are: Are they studying now? Is he listening? Вспомогательный глагол показывает время и лицо подлежащего.
</a:t>
            </a:r>
            <a:endParaRPr lang="en-US" sz="1775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используются do not и does not: She does not play tennis. После них также ставится начальная форма глагола без окончания -s.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Progressive: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с am not, is not, are not: He is not sleeping. Основная форма действия остаётся с окончанием -ing, поэтому легко увидеть незавершённость процесса.
</a:t>
            </a:r>
            <a:endParaRPr lang="en-US" sz="17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значения настоящего времени в английском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эти значения помогают описывать режим дня, уроки, спорт и переписку без путаницы между постоянным и текущим действием.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примеров относится к Present Simple, а Present Progressive нужен там, где важно показать процесс, происходящий в данный момент.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из реальной жизни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 расписание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школа живёт по чёткому расписанию. The bell rings at 8:30. We have English on Tuesday. Такие предложения звучат в Present Simple, потому что они описывают привычный порядок и повторяющиеся события.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процессе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всё меняется прямо сейчас: учитель объясняет правило, а класс записывает примеры. We are learning grammar now. Present Progressive показывает, что действие ещё продолжается и относится именно к этому моменту.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секция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ученики выходят на перемену, а потом многие идут на спортивную секцию. Some students play basketball after school. Others are training in the gym now. Один контекст помогает увидеть разницу между привычкой и действием в процессе.
</a:t>
            </a:r>
            <a:endParaRPr lang="en-US" sz="11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настоящее время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форму по смыслу предложения и словам-подсказкам.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сравнения двух времён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предложения помогают быстро увидеть, как меняется значение одной и той же идеи в зависимости от формы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Повторяемое действие обычно требует Present Simple, а процесс или временная ситуация — Present Progressive.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двух настоящих времён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выполнением упражнений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что выражает предложение: факт, привычку, расписание или действие в момент речи. Именно значение подсказывает, какое настоящее время нужно выбрать.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используй do/does и окончание -s в 3-м лице единственного числа. В Present Progressive всегда нужна форма am/is/are и окончание -ing.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often, usually и every day почти всегда ведут к Present Simple. Слова now, at the moment и today чаще указывают на Present Progressive.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 смешения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ставь Present Progressive рядом с привычками и расписанием без причины. В школьных тестах именно такие ошибки встречаются чаще всего и снижают точность ответа.
</a:t>
            </a:r>
            <a:endParaRPr lang="en-US" sz="17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два настоящих времени делают английскую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Progressive помогают различать постоянное и временное, повторяющееся и происходящее сейчас. Если помнить смысл, форму и сигнальные слова, выбирать время станет намного проще.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2026-05-31T12:45:19Z</dcterms:created>
  <dcterms:modified xsi:type="dcterms:W3CDTF">2026-05-31T12:45:19Z</dcterms:modified>
</cp:coreProperties>
</file>