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Meine Lieblingsgrammatik: почему немецкая грамматика нравится на уроке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говорить ясно и понимать немецкие предложения.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 школе: с чего начинается изучение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особенно важны род, артикли, глаголы и вопросительные формы: они помогают читать короткие тексты, строить простые фразы и уверенно выполнять задания.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артикли — одна из главных тем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Определённые артикли der, die, das сразу подсказывают род существительного и часто помогают быстрее запомнить новое слово в словаре или упражнении.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артикли ein и eine используют, когда предмет называют впервые. Они показывают, что речь идёт об одном предмете без уточнения.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артикль меняется не только по роду, но и по падежу. Поэтому он помогает понять, какую роль слово играет в предложении.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немецкой грамматики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возвращаются к темам, которые нужны для чтения и коротких ответов.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 глаголы занимают наибольшую долю: именно они чаще всего встречаются в упражнениях и диалогах.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структуре школьной темы «Немецкая грамматика»; дата не требуется.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Nominativ и другие падежи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Nominativ и Akkusativ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Nominativ отвечает за подлежащее, а Akkusativ — за прямой объект. Эти падежи особенно часто встречаются в простых предложениях и помогают понять, кто действует и на что направлено действие.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Dativ и Genitiv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Dativ показывает адресата или получателя, а Genitiv — принадлежность. Даже в коротких фразах они делают смысл точным и помогают правильно связать слова между собой.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 основных падежах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формы артикля меняются по роду и по падежу.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артикля помогает определить падеж, а значит — роль существительного в предложении.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немецкого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простом предложении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повествовательном предложении немецкий глагол обычно стоит на втором месте. Это правило помогает быстро распознать основу фразы даже в коротком тексте.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может стоять и в начале, и после обстоятельства, но глагол остаётся на второй позиции. Так сохраняется понятная структура предложения.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вопросе без вопросительного слова глагол ставится первым, а в придаточном предложении часто уходит в конец. Это меняет ритм и смысл фразы.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простого немецкого предложения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типичных школьных фразах и базовых правилах порядка слов.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18" y="1242412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339" y="1242412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818" y="2954337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889" y="1266922"/>
            <a:ext cx="311100" cy="24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спряжении в Präsens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зависит от того, кто выполняет действие: ich, du, er/sie/es, wir, ihr, sie/Sie. По окончанию легко узнать нужное лицо.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модель для многих глаголов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глаголы в настоящем времени спрягаются по похожему образцу. Это удобно для запоминания и помогает быстрее выполнять упражнения в тетради.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окончаний помогает правильно читать задания и небольшие тексты. Ученик быстрее замечает, где действие относится к одному человеку, а где — к группе.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 ответах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окончания знакомы, проще составлять собственные фразы и проверять себя. Это особенно полезно на уроке, в мини-тестах и устных ответах.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диалоге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репликах форма глагола сразу делает высказывание понятным. Даже без длинного предложения видно, кто говорит и что делает.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 machen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легко запомнить, если видеть общую основу и разные окончания в одном ряду.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меняются по лицам, а основа остаётся одинаковой; это делает модель глагола предсказуемой.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образцу спряжения в настоящем времени; дата не требуется.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Отделяемые приставки в немецких глаголах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вроде aufstehen, einkaufen и mitkommen приставка часто уходит в конец предложения. Поэтому фраза сразу выглядит необычно, но правило помогает быстро узнавать такие глаголы в тексте.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школьных предложениях это особенно заметно: Ich stehe um 7 Uhr auf. Если запомнить место приставки, легче читать, говорить и не терять смысл всей фразы.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616976"/>
            <a:ext cx="4405200" cy="20989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Отделяемые и неотделяемые приставки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глаголов с разными приставками и их поведением в 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либо отделяться, либо оставаться частью глагола; это влияет на порядок слов и иногда меняет значение.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немецкого языка для начального и среднего уровня.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глаголы изменяются по более простой и устойчивой модели. В таких словах, как machen, spielen и lernen, основа обычно сохраняется, поэтому формы легче запомнить и писать.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глаголы ведут себя менее предсказуемо: у них часто меняется корневая гласная. Это видно в словах fahren, lesen и sehen, где форма не строится только добавлением окончания.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важно уметь различать эти группы в тексте и в упражнениях. Тогда проще выбрать правильную форму глагола и понять, почему слово изменилось именно так.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 сильные глаголы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глаголов встречаются чаще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глаголов чаще попадаются в учебных темах и простых диалогах.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глаголы образуют основу материала; модальные особенно полезны в коротких репликах, а остальные группы дополняют живую речь.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теме урока; значения подобраны для наглядного сравнения.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 школьных фразах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können, müssen и dürfen помогают сказать, что можно, нужно или разрешено. Они часто встречаются в правилах, инструкциях и простых ответах на уроке.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wollen, sollen и mögen выражают желание, совет или намерение. Благодаря им фраза становится точнее: сразу понятно, хочет ли человек что-то делать или обязан это сделать.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диалогах модальные глаголы особенно удобны, потому что они короткие и часто сочетаются с другим глаголом в инфинитиве. Так строятся понятные и естественные предложения.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падежа по роли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значении глагола и функции слова в предложении.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 повседневной школьной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и в задании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немецкого грамматика нужна каждый день. Она помогает правильно оформить ответ в тетради, не перепутать артикль и выбрать нужную форму глагола в упражнении.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сообщениях и диалогах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сообщениях и диалогах особенно важны порядок слов и простые глагольные формы. Благодаря им фраза звучит понятно, даже если она совсем короткая.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предложения с разным смыслом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 могут передавать разный смысл, если меняются падеж и роль существительного в 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 падежи определяют, кто действует и на кого направлено действие; без них смысл легко меняется.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для учебного объяснения грамматики.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37" y="3001300"/>
            <a:ext cx="35167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много закономерностей, поэтому после знакомства с темой становится проще угадывать форму слова и проверять себя в упражнении.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Артикли, падежи, глаголы и порядок слов работают вместе. Каждая часть предложения подсказывает, как читать и строить следующую.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 грамматику, он быстрее разбирает короткие тексты, находит подлежащее и сказуемое и не теряет общий смысл.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модели легко переносить в речь. Из знакомых схем можно быстро составлять простые и правильные фразы в классе и дома.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немецкую грамматику интересной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немецкая грамматика — моя любимая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грамматика нравится тем, что в ней есть логика, точность и понятные шаги. Она помогает уверенно читать, писать и строить фразы на уроке.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2026-05-25T02:01:26Z</dcterms:created>
  <dcterms:modified xsi:type="dcterms:W3CDTF">2026-05-25T02:01:26Z</dcterms:modified>
</cp:coreProperties>
</file>