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рассказе Г. Скребицкого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лесу: краски, тишина и первые вести о зиме.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Скребицкий и природа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умел замечать в природе самое важное: небо, листья, птиц и перемены времени года. В его тексте осень приходит тихо, шаг за шагом, и всё вокруг начинает меняться.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осени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прохладнее, и солнце уже не обжигает, как летом. В воздухе чувствуется свежесть, а лес словно замирает и прислушивается к новому времени года.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ещё не исчезло совсем, но осень уже осторожно входит в природу. Она приносит тишину, лёгкую прохладу и первые намёки на предстоящие холода.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осеннего леса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окрашивается в золотые и жёлтые тона, будто кто-то тихо развесил в нём солнечные огоньки.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Зелёного цвета становится меньше, и это особенно видно на деревьях и кустах. Природа меняет свой летний наряд.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Красноватые листья делают картину ещё ярче. Они заметны даже издалека и сразу напоминают об осени.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леса не исчезает, а становится другой: спокойной, тёплой и немного задумчивой, как перед долгим сном.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осенняя погода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остаётся светлым, но его свет уже не такой мягкий и тёплый, как летом. В нём чувствуется приближение осени.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становится заметнее, а воздух — прохладнее. От этого всё вокруг кажется чуть строже и тише, чем в тёплые дни.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близкого дождя делает картину живой и очень узнаваемой. Погода словно напоминает: пора готовиться к переменам.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срываются с ветвей, кружатся в воздухе и тихо ложатся на землю. Кажется, будто лес устраивает себе красивый прощальный танец.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показывает, что деревья готовятся к зимнему покою. Это не только красиво, но и очень важно для жизни природы.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2055822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2055822"/>
            <a:ext cx="900000" cy="9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48617" y="3634590"/>
            <a:ext cx="900000" cy="90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в осеннем лесу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1664415" y="2145822"/>
            <a:ext cx="2448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листьев
</a:t>
            </a:r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ногами и на ветках слышится мягкий шорох. Он делает лес тихим, но не пустым: природа как будто шепчет о своей осени.
</a:t>
            </a:r>
            <a:endParaRPr lang="en-US" sz="947" dirty="0"/>
          </a:p>
        </p:txBody>
      </p:sp>
      <p:sp>
        <p:nvSpPr>
          <p:cNvPr id="15" name="Text 2"/>
          <p:cNvSpPr txBox="1"/>
          <p:nvPr/>
        </p:nvSpPr>
        <p:spPr>
          <a:xfrm>
            <a:off x="6029247" y="2106372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проходит между деревьями осторожно и негромко. Он приносит прохладу и помогает почувствовать, что лето уже отступает.
</a:t>
            </a:r>
            <a:endParaRPr lang="en-US" sz="944" dirty="0"/>
          </a:p>
        </p:txBody>
      </p:sp>
      <p:sp>
        <p:nvSpPr>
          <p:cNvPr id="16" name="Text 3"/>
          <p:cNvSpPr txBox="1"/>
          <p:nvPr/>
        </p:nvSpPr>
        <p:spPr>
          <a:xfrm>
            <a:off x="3828084" y="3721441"/>
            <a:ext cx="24474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Голоса птиц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 слышно всё реже, и их голоса кажутся особенно заметными. Эти звуки добавляют лесу спокойствия и лёгкой грусти.
</a:t>
            </a:r>
            <a:endParaRPr lang="en-US" sz="944" dirty="0"/>
          </a:p>
        </p:txBody>
      </p:sp>
      <p:sp>
        <p:nvSpPr>
          <p:cNvPr id="17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ведут себя птицы осенью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птицы собираются в стаи и готовятся к перелёту. Это помогает им пережить холодное время года и найти подходящие места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становятся тише и осторожнее. Их поведение меняется вместе с природой, которая уже не похожа на летнюю.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птицам легко понять, что сезон меняется. Они как маленькие вестники осени, которые заранее знают: зима уже близко.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природа осенью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в отрывке Г. Скребицкого.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оттенка настроения помогают почувствовать осень: спокойствие, красоту и лёгкую грусть.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отрывку Г. Скребицкого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настроения соединяются в тексте и делают осеннюю картину живой, тихой и очень запоминающейся.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Золотой лес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лес будто надевает праздничный наряд. Листья становятся жёлтыми, оранжевыми и красноватыми, и даже самые привычные деревья выглядят по-новому. От такого пёстрого убора хочется остановиться и посмотреть ещё раз.
</a:t>
            </a:r>
            <a:endParaRPr lang="en-US" sz="1152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красота природы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привлекает не только цветами, но и спокойствием. В воздухе слышны шорохи, а вокруг становится меньше движения и шума. От этого картина кажется особенно ясной, словно природа сама замедляет шаг перед зимой.
</a:t>
            </a:r>
            <a:endParaRPr lang="en-US" sz="1189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осень выглядит красивой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7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выбирает точные слова, поэтому лес, небо и листья легко представить. Каждая деталь выглядит не случайной, а очень живой и наблюдённой своими глазами.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57956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цвета делают осеннюю картину яркой и понятной. Жёлтые, золотые и красноватые оттенки помогают увидеть, как меняется лес день за днём.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7703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звуках создают ощущение тишины и покоя. Шорох листвы, ветер и редкие голоса птиц делают осень не только видимой, но и слышимой.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942012" y="1764091"/>
            <a:ext cx="1747945" cy="27221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Простые, но выразительные фразы помогают почувствовать настроение текста. Благодаря им осень кажется красивой, немного грустной и очень близкой читателю.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картину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осени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меняется воздух: он становится прохладнее. Это первый знак того, что лето уходит, хотя в лесу ещё сохраняется его тепло.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перемены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заметно меняются листья и поведение птиц. Природа как будто подаёт тихие сигналы, что готовится к новому сезону.
</a:t>
            </a:r>
            <a:endParaRPr lang="en-US" sz="1173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зиме
</a:t>
            </a:r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осень полностью вступает в свои права. Всё вокруг становится спокойнее, и природа медленно готовится к зимнему отдыху.
</a:t>
            </a:r>
            <a:endParaRPr lang="en-US" sz="117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324" y="1612202"/>
            <a:ext cx="2997340" cy="2848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настроение человека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98336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пейзаж вызывает у читателя не только радость, но и спокойную задумчивость. Красота леса радует глаз, а прохлада напоминает о том, что лето уже не вернуть.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89918" y="1799336"/>
            <a:ext cx="2433353" cy="2746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любованием природой появляется лёгкая грусть. Она не печальная, а тихая и добрая, потому что помогает внимательнее смотреть на мир вокруг.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времён года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уходит тёплое лето, и это заметно по прохладному воздуху и более тихому лесу. Природа как будто делает первый шаг к осени.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осень меняет краски, звуки и поведение птиц. Всё вокруг постепенно перестраивается, чтобы спокойно перейти к холодному времени года.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осени приходит зима. Такой порядок повторяется каждый год и показывает, что в природе всё происходит вовремя и по своему закону.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648244"/>
            <a:ext cx="900000" cy="90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в тексте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меняют цвет и становятся главным украшением осеннего леса. Их краски сразу создают в воображении праздничную и тёплую картину.
</a:t>
            </a:r>
            <a:endParaRPr lang="en-US" sz="1012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лес
</a:t>
            </a:r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чувствуется спокойствие, будто он прислушивается к себе. Тишина помогает заметить даже самые маленькие изменения вокруг.
</a:t>
            </a:r>
            <a:endParaRPr lang="en-US" sz="1085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собираются в стаи и готовятся к перелёту. Этот знак особенно важен: он показывает, что осень уже близко к зиме.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наблюдениях писателя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замечает даже небольшие перемены: цвет листьев, прохладу воздуха, движение птиц. Благодаря этому осень в тексте выглядит настоящей, а не придуманной.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пишет о природе с любовью и уважением. Поэтому его описание кажется тёплым и очень близким читателю, словно он сам идёт по лесной тропинке.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отрывок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учит внимательно смотреть вокруг и замечать простые, но важные детали. Иногда именно они помогают увидеть красоту обычного дня.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показывает, что природу нужно любить и беречь. Осенний лес красив не только в ярких красках, но и в своей тихой подготовке к зиме.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развивает воображение и наблюдательность. Читатель учится чувствовать настроение сезона и понимать, как много может рассказать один взгляд на природу.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тексту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отрывке показана как время перемен. Меняются краски леса, становится холоднее, и природа начинает жить по-новому.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напоминают, что сезон движется к зиме. Их поведение помогает увидеть, как природа заранее готовится к холоду.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звуки. Тихий ветер, шорох листьев и редкие голоса птиц делают картину спокойной и живой одновременно.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впечатление от текста — золотая красота, тишина и лёгкая грусть. Всё это делает осень особенно запоминающейся.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65" y="238186"/>
            <a:ext cx="4274640" cy="470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3650" y="1394500"/>
            <a:ext cx="3918300" cy="146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Осень, которую легко представить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513650" y="2993343"/>
            <a:ext cx="3918300" cy="7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показывает осень ярко и по-доброму. Его текст помогает увидеть лес, услышать тишину и почувствовать, как природа спокойно встречает зиму.
</a:t>
            </a:r>
            <a:endParaRPr lang="en-US" sz="13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2026-05-24T03:18:07Z</dcterms:created>
  <dcterms:modified xsi:type="dcterms:W3CDTF">2026-05-24T03:18:07Z</dcterms:modified>
</cp:coreProperties>
</file>