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 слова, предметность образа и культура точности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акмеизма сделала слово точным, а образ — зримым и осязаемым.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оформился в 1910-х годах на фоне переосмысления символизма. В Петербурге вокруг «Цеха поэтов» сложилось новое художественное направление, которое искало зрелую форму, ясность и дисциплину стиха.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акмеизм в русской поэзии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Эстетические принципы акмеизма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отказывались от туманности и недосказанности, считая, что стихотворение должно быть понятно без мистической оболочки и лишней отвлечённости.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особенно важны предметная конкретность, точный выбор слов, выстроенная композиция и уважение к стихотворению как к тщательно сделанной форме.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Акмеистическая поэзия ценит культурную память, земную красоту и человеческую меру, поэтому в ней так ощутимы история, быт и внутреннее достоинство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— организатор и теоретик акмеизма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стоял у истоков движения и участвовал в создании «Цеха поэтов». Он рассматривал поэзию как мастерство, где важны точность, внутренняя собранность и ответственность за каждую строку.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узнаваема по сюжетности, мотивам путешествия и подвига, экзотическим образам и чёткой ритмической организации. В ней особенно заметно стремление превратить стих в выверенное художественное построение.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психологическая глубина и лаконизм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Ахматовой отличаются естественной речью, точной деталью и тонкой интонацией. Даже в краткой форме они создают ощущение живого человеческого переживания.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драма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её лирики — любовь, ожидание, память и вина. Короткие строки передают сильный внутренний конфликт, не ослабляя, а усиливая эмоциональное напряжение.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материальная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слово не растворяется в намёке, а звучит как плотная и почти осязаемая форма. Стих строится на точности, музыкальности и внутренней собранности, поэтому каждая строка кажется тщательно выверенной и значимой.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постоянно ведут античность, европейская традиция, архитектура и история. Его лирика соединяет личное переживание с памятью цивилизации, а отдельная деталь становится входом в большой культурный мир.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насыщенность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умеет делать стих многослойным без расплывчатости. В его текстах философская мысль, культурная ассоциация и ритмическая точность работают вместе, создавая ощущение глубины, скрытой в очень компактной форме.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культура, история и плотность смысла
</a:t>
            </a:r>
            <a:endParaRPr lang="en-US" sz="2488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акмеизм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направления в русской поэзии 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символизм: основные различия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акмеизм уточнил поэтический язык и приблизил его к видимой реальности.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противопоставил символистской размытости ясность, дисциплину и предметность, сделав поэзию более конкретной и собранной.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поэтики символизма и акмеизма по литературоведческим характеристикам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акмеистической лирики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особенностей поэзии акмеизма по произведениям Гумилёва, Ахматовой и Мандельштама
</a:t>
            </a:r>
            <a:endParaRPr lang="en-US" sz="66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акмеизма часто соединяют личное переживание с культурной и исторической перспективой.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находятся любовь, память и традиция: именно они придают частному опыту глубину и устойчивость.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акмеистов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предпочитали точные существительные, ясный синтаксис и сдержанную метафорику. Их стих не скрывает смысл, а делает его отчётливым и проверяемым читателем.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акмеизме понимается как художественный материал, который нужно точно обработать. Поэтому важны не эффектность и туманность, а выверенность, мера и интонационная чистота.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стихов характерны краткость, смысловая плотность и внимание к точному названию предмета или состояния. Даже небольшая деталь в них несёт значительную эмоциональную и культурную нагрузку.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643" y="1225603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акмеизме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обращаются к предметам как к полноправным героям стихотворения. Вещь у них не служит туманному намёку, а сохраняет собственную форму, вес и зрительную отчётливость.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Вещный мир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существует в конкретной жизненной ситуации, среди жестов, взглядов и бытовых деталей. Благодаря этому чувства передаются не отвлечённо, а через наблюдаемое поведение и точные сцены.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реальности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акмеизме не отрывается от настоящего, а входит в него через культурные ассоциации, архитектуру, память о городах и текстах. Так возникает ощущение исторической глубины без мистической расплывчатости.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подбирается так, чтобы не размывать смысл, а усиливать его. Поэтому акмеистическая картина мира выглядит ясной, но при внимательном чтении открывает сложную внутреннюю перспективу.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камня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акмеистической лирике Петербург изображён как пространство строгой архитектуры, набережных и каналов. Его материальная чёткость поддерживает главное качество поэтики — уважение к форме и зримой реальности.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 входит в поэзию акмеистов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 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Петербург становится носителем исторической памяти. Через него частная жизнь человека соединяется с судьбой столицы, европейской культурой и ощущением цивилизации, созданной трудом и мастерством.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как литературная школа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объединял молодых авторов, для которых стихотворение было результатом профессиональной работы. Здесь обсуждали рифму, ритм, строфику, точность образа и дисциплину композиции.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подчёркивало отказ от случайности и импровизационной небрежности. Поэзия понималась как серьёзное ремесло, где художественная сила рождается из знания традиции и строгой самоорганизации.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 объединении помогали выработать общий эстетический критерий: поэт должен владеть формой так же уверенно, как мастер владеет инструментом. Отсюда — особое внимание к отделке текста.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акмеизма и их вклад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истории русской литературы XX века; условная экспертная оценка для визуализации.
</a:t>
            </a:r>
            <a:endParaRPr lang="en-US" sz="71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отражают не «важность», а степень влияния на формирование, развитие и тематическое расширение направления.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движения были Гумилёв, Ахматова и Мандельштам; остальные участники помогли сделать акмеизм более разнообразным и устойчивым.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судьба акмеизма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возникает «Цех поэтов», где складывается круг будущих акмеистов и формируются общие представления о поэтическом мастерстве.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программные выступления и первые сборники, закрепляющие принципы ясности, предметности и точной формы.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меняет культурную среду: школа как единое объединение распадается, а пути поэтов расходятся.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краткость существования, акмеизм сохраняет влияние благодаря стихам Ахматовой, Мандельштама и наследию Гумилёва.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 как художественный итог направления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«Вечер», «Чётки» и «Камень» показали, что акмеистическая поэзия может быть сдержанной по тону, но очень напряжённой по смыслу. В них особенно заметны точная деталь и ясная композиция.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убедили читателя, что краткое стихотворение способно передать сложные переживания без многословия. В них эмоциональная глубина рождается не из туманности, а из точности слова и интонации.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акмеизм изучают в школе и вузе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Учебно-литературоведческая традиция изучения русской поэзии XX века; шкала условная, для иллюстрации динамики.
</a:t>
            </a:r>
            <a:endParaRPr lang="en-US" sz="65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направлению поддерживают прежде всего тексты Ахматовой и Мандельштама, а также теоретическое значение работ Гумилёва.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остаётся актуальным, потому что помогает понять связь формы, культуры и личного опыта в поэзии XX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акмеизма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XX века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направлении сочетались разные поэтические манеры и творческие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не сводится к одному стилю: его цельность создавалась разными авторами, каждый из которых развивал собственную сторону общей программы.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акмеизма для русской литературы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вернул поэзии интерес к точной форме, показав, что стихотворение ценится не только за настроение, но и за продуманную композицию, ясный ритм и ответственность за каждое слово.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уважение к предметной детали: конкретная вещь, жест или пространство у акмеистов способны передавать сложные чувства и исторические смыслы без прямого назидания.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повлияло на поэзию XX века, поддержав традицию смысловой собранности и культурной памяти. Его урок особенно важен в эпоху размытых форм и быстрых высказываний.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акмеизм остаётся школой внимательного чтения: он учит замечать, как точность языка помогает глубже понять человека, время и духовный опыт.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поэзия точности и культурной памяти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важен потому, что показал: ясность не упрощает поэзию, а делает её глубже. Через форму, деталь и память он открыл сложность человека и эпохи.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2026-05-23T19:08:22Z</dcterms:created>
  <dcterms:modified xsi:type="dcterms:W3CDTF">2026-05-23T19:08:22Z</dcterms:modified>
</cp:coreProperties>
</file>