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5800" y="1802850"/>
            <a:ext cx="56403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отдел Базидиомикота и его значение
</a:t>
            </a:r>
            <a:endParaRPr lang="en-US" sz="2016" dirty="0"/>
          </a:p>
        </p:txBody>
      </p:sp>
      <p:sp>
        <p:nvSpPr>
          <p:cNvPr id="4" name="Text 1"/>
          <p:cNvSpPr txBox="1"/>
          <p:nvPr/>
        </p:nvSpPr>
        <p:spPr>
          <a:xfrm>
            <a:off x="355800" y="465885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55800" y="2627550"/>
            <a:ext cx="50421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Базидиомикоты — важные грибы с ролью в природе и жизни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распространение базидиомицетов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 Базидиомикота выделен благодаря особенностям строения базидий и их спорам. Эти грибы обитают на всех континентах, включая суровые районы Антарктиды, в разнообразных природных сообществах.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структурой базидиомицетов является мицелий — сеть гиф, проникающих в питательную среду, обеспечивая гриб питательными веществами.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Плодовые тела формируются на поверхности и бывают разных оттенков и форм, от шляпочных до копытовидных и более сложных разветвлений.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Гифы содержат перегородки с долипоровыми отверстиями, что улучшает обмен веществ и обеспечивает координированную работу гриба.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базидиомицетов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Базидия — ключевой орган размножения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Базидия — уникальная клетка, характерная только для базидиомицетов, где образуются споры — базидиоспоры. Обычно каждая базидия содержит четыре таких споры.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распространяются различными способами: с помощью ветра, капель воды или насекомых, обеспечивая далее развитие нового гриба в подходящей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плодовых тел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Шляпочные грибы обладают отличительной шляпкой и ножкой, как у шампиньона, что помогает им эффективно распространять споры.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Пластинчатые плодовые тела характеризуются расположением пластинок под шляпкой, где формируются базидии и споры.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Трубчатые грибы имеют под шляпкой трубочки, в которых созревают споры, примером является белый гриб.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образуют рогатиковые или копытовидные структуры, адаптированные к особенностям их среды и экосистемы.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Базидиомицеты способствуют разложению трудноусвояемых соединений, таких как лигнин и целлюлоза, благодаря выработке специальных ферментов. Это ускоряет формирование плодородной почвы и поддерживает круговорот веществ в природе.
</a:t>
            </a:r>
            <a:endParaRPr lang="en-US" sz="1151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древесины и органики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с растениями через микоризу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базидиомицеты образуют микоризу — тесное объединение с корнями деревьев. Такой союз помогает растениям усваивать воду и минералы, а грибы получают органические вещества, синтезируемые растениями.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базидиомицетов
</a:t>
            </a:r>
            <a:endParaRPr lang="en-US" sz="247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Гифы грибов проникают в корни растений, образуя структуру, которая расширяет площадь поглощения воды и минералов из почвы.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получает из растений углеводы, необходимые для роста и развития, создавая эффективный обмен веществ между организмами.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повышает устойчивость растений к неблагоприятным условиям и заболеваниям, способствуя их здоровому и быстрому росту.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Микориза: взаимовыгодное сотрудничество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325" y="1392109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7325" y="2077064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412" y="2781486"/>
            <a:ext cx="39322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325" y="3484420"/>
            <a:ext cx="449400" cy="44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412" y="4181428"/>
            <a:ext cx="393225" cy="449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представители базидиомицетов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распространённые съедобные грибы, популярные в кулинарии и коммерческом производстве по всему миру.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Agaricus (шампиньоны)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Грибы, встречающиеся на деревьях, способные как к симбиозу, так и к паразитизму, вызывая заболевания древесных растений.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Armillaria (опята)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Ценный съедобный гриб с характерной трубчатой структурой под шляпкой и мясистой ножкой.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Boletus (белый гриб)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Быстрорастущие грибы, часто встречающиеся на разлагающихся органических остатках, помогают перерабатывать органику.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Coprinus (навозники)
</a:t>
            </a:r>
            <a:endParaRPr lang="en-US" sz="15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ядовитые грибы с яркой окраской, известные своими токсинами и частыми случаями отравлений.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Amanita (мухоморы)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Плодовое тело состоит из шляпки, которая защищает спороносный слой, и ножки, поддерживающей структуру. Под шляпкой расположены пластинки или трубочки, где формируются базидии и споры.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шляпочного гриба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белый гриб и мухомор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 — съедобный и ценный кулинарный гриб с мясистой шляпкой. Мухомор — ядовитый с яркой окраской, служит примером опасных представителей базидиомицетов.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Шляпочные грибы: строение и примеры
</a:t>
            </a:r>
            <a:endParaRPr lang="en-US" sz="227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Трутовики и ксилотрофные базидиомицеты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Трутовики образуют твёрдые, многолетние плодовые тела, обычно крепящиеся к деревьям, и разлагают древесину, воздействуя на мёртвые и ослабленные стволы.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грибы участвуют в процессах белой и бурой гнили, разрушая лигнин и целлюлозу, что ускоряет распад старых деревьев и освобождение пространства.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древесины трутовиками способствует обновлению леса, позволяя молодым растениям получить доступ к свету и питательным веществам.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Ржавчинные грибы поражают листья злаковых культур, вызывая образование ржавых пятен и снижая фотосинтез, что ведёт к уменьшению урожая зерновых и кормовых растений.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Головневые грибы заражают колосья и семена злаков, нарушая формирование плодов и ухудшая качество зерна, что негативно сказывается на агропромышленном производстве.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ущерб от деятельности паразитических базидиомицетов ежегодно достигает миллионов рублей из-за потерь урожая и затрат на защиту сельскохозяйственных культур.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Грибы-паразиты среди базидиомицетов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видов предпочитает умеренные и влажные леса с богатой органикой и разнообразием растений.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базидиомицетов по экосистемам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базидиомицеты играют ключевую роль в лесных экосистемах, где обеспечивают разложение и поддерживают биологическое равновесие.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биологических исследований российских школ и университетов, 2023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Мухомор и бледная поганка содержат смертельно опасные токсины, такие как амантин и фаллоидин, которые вызывают тяжелые отравления при попадании в организм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внешнее сходство ядовитых грибов с съедобными нередко приводит к ошибкам, что увеличивает риск случайного отравления во время сбора грибов.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отравления развиваются быстро и включают боли в животе, рвоту и поражение печени, требуя незамедлительной медицинской помощи для спасения жизни.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базидиомицеты и их опасность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выращивание шампиньонов и вешенок на фермах обеспечивает стабильный рынок съедобных грибов с высоким питательным и гастрономическим качеством.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базидиомицетов человеком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и антибиотики, производимые базидиомицетами, широко применяются в медицине и биотехнологии для лечения инфекций и переработки органики.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очистки загрязнённых почв используются биопрепараты на основе грибов, что помогает восстанавливать экологическое равновесие в природе.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исследования лекарственных свойств грибов способствуют разработке новых фармацевтических препаратов и средств поддержания здоровья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культуре и искусстве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Базидиомицеты, особенно мухоморы, часто выступают символами в народных сказках и легендах, отражая представления о волшебстве и опасности в традиционной культуре.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грибов встречаются в изобразительном искусстве, эмблемах и анимационных фильмах, подчеркивая их роль в культурном наследии и современном творчестве.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16479"/>
            <a:ext cx="4646100" cy="18379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базидиомицетов и аскомицетов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Микологические учебники и справочные материалы, 2023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различия в размножении, строении и примерах представителей двух отделов грибов.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жизненных циклах и морфологии определяют разные экологические ниши и экономическое значение этих групп грибов.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исследования базидиомицетов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 возможность использования базидиомицетов для создания новых антимикробных соединений, которые эффективны против устойчивых бактерий.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изучается применение грибных ферментов в биоремедиации для разложения сложных загрязнителей и очистки почв от токсинов.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фармакологии выявляют перспективы использования экстрактов базидиомицетов для разработки препаратов против вирусных инфекций и онкологических заболеваний.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редкие виды базидиомицетов, например ежовик гребенчатый, занесены в Красную книгу РФ и нуждаются в охране из-за потери среды обитания.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старовозрастных лесов критично для поддержания грибного разнообразия, так как они обеспечивают стабильные условия для развития мицелия и плодоношения.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программы мониторинга позволяют отслеживать численность и состояние популяций грибов, что помогает развивать меры по их сохранению.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сохранение биоразнообразия базидиомицетов
</a:t>
            </a:r>
            <a:endParaRPr lang="en-US" sz="192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Гигантский мицелий гриба Armillaria ostoyae занимает площадь почти 965 гектаров и считается самым крупным живым организмом на планете.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базидиомицеты, такие как Panellus stipticus, обладают способностью к биолюминесценции, светясь зелёным светом в темноте.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плодовые тела грибов могут жить более 2000 лет, демонстрируя долговечность и устойчивость этих организмов.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базидиомикотах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Базидиомикоты — фундамент природного равновесия
</a:t>
            </a:r>
            <a:endParaRPr lang="en-US" sz="2035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Базидиомицеты играют важную роль в экосистемах, питании и культуре, их изучение и сохранение — залог устойчивости окружающей среды и прогресса науки.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2026-05-08T21:01:19Z</dcterms:created>
  <dcterms:modified xsi:type="dcterms:W3CDTF">2026-05-08T21:01:19Z</dcterms:modified>
</cp:coreProperties>
</file>