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Чарушин «Теремок»: сказка про дружбу, дом и весёлых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доме, дружбе и зверях.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Чарушин: художник, который любил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 умел замечать характер каждого животного. Он писал о природе и рисовал зверей так, будто они сейчас пошевелятся. Его книги тёплые, живые и очень близкие детям.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сказку легко читать в 1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понятный и короткий: один герой приходит за другим, и ребёнку легко следить за событиями, не теряя нить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повторов и звучных прозвищ. Они помогают запоминать слова, делают чтение ритмичным и похожим на весёлую игру.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удобно читать вслух и по ролям. Каждый зверь говорит по-своему, поэтому детям интересно изображать героев и слушать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в рисунках Чарушина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Теремок стоит один среди открытого поля, и в этом есть особое ожидание. Он кажется маленьким, аккуратным и очень уютным. Такой домик сразу хочется рассматривать, будто он зовёт к себе гостей.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домик в поле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показывает мышку, лягушку, зайца, лису, волка и медведя не просто как сказочных персонажей. У каждого заметны поза, взгляд и повадки. По рисункам легко понять, кто осторожен, кто торопится, а кто идёт важно.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как живые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почувствовать не только события, но и тон сказки. В них много мягкости, тепла и движения. Поэтому «Теремок» воспринимается как живая лесная история, а не просто знакомый текст.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доброй сказки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теремок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 стоит маленький домик. Он пустой, но выглядит чистым и уютным, словно ждёт новых жильцов.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находит дом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 теремку подходит мышка-норушка. Она замечает домик и решает остановиться в нём.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цепочка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мышки появляются другие звери. Каждый хочет пожить вместе с ней, и история начинает разворачиваться.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600" y="1320767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45750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45750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62497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приходит в теремок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Мышка-норушка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первая замечает теремок и становится его хозяйкой. Мышка маленькая, но смелая: не пугается одиночества и готова принять гостей.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Лягушка-квакушка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приходит следующей и вежливо просится жить вместе. Её появление делает сказку ещё веселее и звучнее.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Зайчик-побегайчик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Зайчик прибегает быстро и осторожно. Он напоминает, что в сказке каждый герой появляется в свой черёд и приносит свой характер.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Лисичка-сестричка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входит нарядно и хитро. Её речь и повадки сразу выделяются, а сказка становится ещё живее и выразительнее.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Волчок-серый бочок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приходит серьёзным и немного суровым. Его образ помогает почувствовать, как по-разному могут выглядеть и вести себя сказочные жильцы.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теремку подходит медведь, всё меняется сразу. Он большой, тяжёлый и очень уверенный в себе. На фоне маленького домика его появление выглядит смешно и шумно, будто в лес пришёл неповоротливый великан.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визит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пытается устроиться в доме, но теремок ломается. Этот момент не пугает, а вызывает улыбку: всё происходит слишком неловко и слишком громко. Сказка показывает, что даже забавная ошибка может привести к переменам.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Теремок не выдерживает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поломки звери не ссорятся и не обижаются друг на друга. Они думают о том, как построить новый теремок. Так в сказке появляется важная мысль о дружбе, взаимопомощи и общем деле.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для всех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гость — медведь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народной сказке и её пересказе у Чарушина.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793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671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59394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Теремок показывает, как важно иметь место, где всем есть уголок. Когда жильцы живут вместе, дом становится не просто постройкой, а настоящим пространством дружбы.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забота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не отталкивают друг друга, а стараются жить мирно. Сказка напоминает, что добрые слова и помощь делают совместную жизнь спокойнее и радостнее.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весёлой истории нужно помнить о мере и бережном отношении к общему дому. Теремок учит ценить порядок, аккуратность и ответственность.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характеры у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Мышка, заяц и лиса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выглядит маленькой, но ведёт себя смело и решительно. Заяц кажется быстрым и ловким, а лиса — нарядной и хитрой, поэтому каждый герой запоминается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и медведь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у Чарушина серьёзный и немного настороженный. Медведь самый большой и тяжёлый, из-за этого он кажется неуклюжим, но очень выразительным и смешным.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сказки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слова и короткие фразы создают ощущение весёлой песенки. Сказка читается легко вслух, а повторяющиеся интонации делают её особенно удобной для чтения по ролям в классе.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повторов: одинаковые вопросы, знакомые ответы и похожие реплики возвращаются снова и снова. Благодаря этому текст звучит ритмично, а дети легко улавливают ход событий и быстро запоминают сюжет.
</a:t>
            </a:r>
            <a:endParaRPr lang="en-US" sz="1287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прозвища героев делают речь тёплой и игривой. Мышка-норушка, лягушка-квакушка, зайчик-побегайчик — такие слова сразу рисуют образ персонажа и помогают представить его характер без длинных объяснений.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сказка Чарушина отличается от обычного пересказа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не ограничивается простым пересказом сюжета. Он внимательно показывает, как звери двигаются, смотрят, прислушиваются и словно живут рядом с читателем.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умеет замечать смешные и трогательные детали, которые делают героев настоящими. Поэтому каждый зверёк выглядит не условно, а по-своему узнаваемо.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видит, что Чарушин любит природу и относится к ней бережно. Его рисунки помогают почувствовать, что лесные жители — живые соседи, а не просто сказочные фигуры.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книге важны не только события, но и настроение. Даже знакомая история о теремке становится мягкой, тёплой и очень наблюдательной.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рисунки Чарушина раскрывают сказку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мышка выглядит маленькой, но смелой: она осторожно осматривает пустой домик и будто решает, можно ли ему доверять. Такой образ сразу помогает понять, что история начнётся тихо и очень доброжелательно.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у порога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теремку подходят новые звери, их позы и взгляды передают ожидание, любопытство и радость. Иллюстрация показывает не только кто пришёл, но и как герои относятся друг к другу, поэтому сюжет становится понятнее без длинных объяснений.
</a:t>
            </a:r>
            <a:endParaRPr lang="en-US" sz="73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соседи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на рисунке кажется большим и тяжеловесным, поэтому заранее ясно, что домик не выдержит. Чарушин через движение и силу образа помогает увидеть смешной момент разрушения и почувствовать добрый, а не страшный, конец.
</a:t>
            </a:r>
            <a:endParaRPr lang="en-US" sz="75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медведь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подходит младшим школьникам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сразу понятен: в поле стоит теремок, а затем появляется первый герой. Ребёнку легко войти в действие, потому что всё начинается спокойно и без лишних подробностей.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приходят по одному, и каждый раз повторяется знакомая схема. Такое построение помогает не теряться, запоминать последовательность и с интересом ждать следующего персонажа.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просто и ясно: после разрушения теремка звери не ссорятся, а думают о новом доме. Юмор, доброта и понятный итог делают сказку удобной для первого чтения больших текстов.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сказке и чему она учит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народной сказке в пересказе Е. Чарушина показывает, как общение, забота и осторожность меняют судьбу общего дома.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героев делает домик местом общего дружного житья и подчёркивает, как важно беречь даже маленькое, но общее пространство.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зверей успевают пожить в теремке до его разрушения.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сказки «Теремок»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сказки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сами имена героев вызывают улыбку: они звучат мягко, ритмично и очень по-сказочному. Прозвища помогают представить зверей как живых соседей, у каждого из которых свой голос, походка и манера появляться в домике.
</a:t>
            </a:r>
            <a:endParaRPr lang="en-US" sz="856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прозвища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смешным становится приход медведя: он большой, тяжёлый и совсем не подходит к маленькому теремку. Этот эпизод вызывает улыбку не потому, что кто-то пострадал, а потому что всё происходит шумно и немного неуклюже.
</a:t>
            </a:r>
            <a:endParaRPr lang="en-US" sz="830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медведь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Чарушин — мастер книг о животных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много наблюдал за животными и умел точно передавать их повадки. Поэтому его герои выглядят не нарисованными по шаблону, а по-настоящему живыми.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рисунках заметны движение, взгляд, настороженность и доверие. Даже маленькая поза зверя помогает понять, какой у него характер и настроение.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любил показывать лесных жителей с теплом и уважением. Благодаря этому в книге чувствуется не выдуманная красивость, а живая любовь к природе.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обращает внимание на детали, которые часто не замечают сразу: шерсть, лапки, поворот головы, посадку тела. Именно из таких мелочей складывается убедительный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Теремок в сказке — это место, где звери учатся жить вместе. Он показывает, что дом становится по-настоящему ценным, когда в нём есть забота и порядок.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соседство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 очереди просятся в домик и становятся соседями. Сказка напоминает, что вместе жить веселее, если уважать друг друга и помогать в трудной ситуации.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чтение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короткие фразы и яркие прозвища делают текст понятным и запоминающимся. Поэтому «Теремок» удобно читать вслух, пересказывать и разыгрывать по ролям.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маленькая сказка с большим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«Теремок» Чарушина учит дружбе, бережному отношению к общему дому и вниманию к другим. Простая история запоминается легко, а добрые рисунки делают её особенно тёплой.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2026-05-24T00:16:19Z</dcterms:created>
  <dcterms:modified xsi:type="dcterms:W3CDTF">2026-05-24T00:16:19Z</dcterms:modified>
</cp:coreProperties>
</file>